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720" r:id="rId1"/>
    <p:sldMasterId id="2147484723" r:id="rId2"/>
    <p:sldMasterId id="2147484724" r:id="rId3"/>
  </p:sldMasterIdLst>
  <p:notesMasterIdLst>
    <p:notesMasterId r:id="rId24"/>
  </p:notesMasterIdLst>
  <p:sldIdLst>
    <p:sldId id="2124817345" r:id="rId4"/>
    <p:sldId id="2124817346" r:id="rId5"/>
    <p:sldId id="2124817347" r:id="rId6"/>
    <p:sldId id="2124817348" r:id="rId7"/>
    <p:sldId id="2124817349" r:id="rId8"/>
    <p:sldId id="2124817350" r:id="rId9"/>
    <p:sldId id="2124817351" r:id="rId10"/>
    <p:sldId id="2124817352" r:id="rId11"/>
    <p:sldId id="2124817353" r:id="rId12"/>
    <p:sldId id="2124817354" r:id="rId13"/>
    <p:sldId id="2124817355" r:id="rId14"/>
    <p:sldId id="2124817356" r:id="rId15"/>
    <p:sldId id="2124817357" r:id="rId16"/>
    <p:sldId id="2124817358" r:id="rId17"/>
    <p:sldId id="2124817359" r:id="rId18"/>
    <p:sldId id="2124817360" r:id="rId19"/>
    <p:sldId id="2124817361" r:id="rId20"/>
    <p:sldId id="2124817362" r:id="rId21"/>
    <p:sldId id="2124817363" r:id="rId22"/>
    <p:sldId id="2124817364" r:id="rId23"/>
  </p:sldIdLst>
  <p:sldSz cx="9144000" cy="5143500" type="screen16x9"/>
  <p:notesSz cx="6858000" cy="9144000"/>
  <p:defaultTextStyle>
    <a:defPPr>
      <a:defRPr lang="en-US"/>
    </a:defPPr>
    <a:lvl1pPr marL="0" algn="l" defTabSz="45718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1" algn="l" defTabSz="45718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62" algn="l" defTabSz="45718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43" algn="l" defTabSz="45718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24" algn="l" defTabSz="45718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05" algn="l" defTabSz="45718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86" algn="l" defTabSz="45718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66" algn="l" defTabSz="45718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48" algn="l" defTabSz="45718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pos="5759" userDrawn="1">
          <p15:clr>
            <a:srgbClr val="A4A3A4"/>
          </p15:clr>
        </p15:guide>
        <p15:guide id="4" orient="horz" pos="2934" userDrawn="1">
          <p15:clr>
            <a:srgbClr val="A4A3A4"/>
          </p15:clr>
        </p15:guide>
        <p15:guide id="6" pos="287" userDrawn="1">
          <p15:clr>
            <a:srgbClr val="A4A3A4"/>
          </p15:clr>
        </p15:guide>
        <p15:guide id="7" pos="5473" userDrawn="1">
          <p15:clr>
            <a:srgbClr val="A4A3A4"/>
          </p15:clr>
        </p15:guide>
        <p15:guide id="8" orient="horz" pos="1620" userDrawn="1">
          <p15:clr>
            <a:srgbClr val="A4A3A4"/>
          </p15:clr>
        </p15:guide>
        <p15:guide id="9" pos="2880" userDrawn="1">
          <p15:clr>
            <a:srgbClr val="A4A3A4"/>
          </p15:clr>
        </p15:guide>
        <p15:guide id="10" orient="horz" pos="594" userDrawn="1">
          <p15:clr>
            <a:srgbClr val="A4A3A4"/>
          </p15:clr>
        </p15:guide>
        <p15:guide id="11" orient="horz" pos="282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Microsoft Office User" initials="Office [5]" lastIdx="1" clrIdx="6"/>
  <p:cmAuthor id="1" name="Windows User" initials="WU" lastIdx="2" clrIdx="0"/>
  <p:cmAuthor id="8" name="Dhir, Amit" initials="DA" lastIdx="9" clrIdx="7">
    <p:extLst>
      <p:ext uri="{19B8F6BF-5375-455C-9EA6-DF929625EA0E}">
        <p15:presenceInfo xmlns:p15="http://schemas.microsoft.com/office/powerpoint/2012/main" userId="S-1-5-21-3188203953-1927158945-207305315-172441" providerId="AD"/>
      </p:ext>
    </p:extLst>
  </p:cmAuthor>
  <p:cmAuthor id="2" name="Microsoft Office User" initials="MOU" lastIdx="11" clrIdx="1"/>
  <p:cmAuthor id="3" name="Microsoft Office User" initials="Office" lastIdx="1" clrIdx="2"/>
  <p:cmAuthor id="4" name="Microsoft Office User" initials="Office [2]" lastIdx="1" clrIdx="3"/>
  <p:cmAuthor id="5" name="Microsoft Office User" initials="Office [3]" lastIdx="1" clrIdx="4"/>
  <p:cmAuthor id="6" name="Microsoft Office User" initials="Office [4]" lastIdx="1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frameSlides="1"/>
  <p:clrMru>
    <a:srgbClr val="EA3201"/>
    <a:srgbClr val="202020"/>
    <a:srgbClr val="FF9E1B"/>
    <a:srgbClr val="FF9E1A"/>
    <a:srgbClr val="002E5D"/>
    <a:srgbClr val="FFCD00"/>
    <a:srgbClr val="4DBAD6"/>
    <a:srgbClr val="89929F"/>
    <a:srgbClr val="000000"/>
    <a:srgbClr val="786B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67" autoAdjust="0"/>
    <p:restoredTop sz="71712" autoAdjust="0"/>
  </p:normalViewPr>
  <p:slideViewPr>
    <p:cSldViewPr snapToGrid="0">
      <p:cViewPr varScale="1">
        <p:scale>
          <a:sx n="100" d="100"/>
          <a:sy n="100" d="100"/>
        </p:scale>
        <p:origin x="2896" y="472"/>
      </p:cViewPr>
      <p:guideLst>
        <p:guide orient="horz"/>
        <p:guide pos="5759"/>
        <p:guide orient="horz" pos="2934"/>
        <p:guide pos="287"/>
        <p:guide pos="5473"/>
        <p:guide orient="horz" pos="1620"/>
        <p:guide pos="2880"/>
        <p:guide orient="horz" pos="594"/>
        <p:guide orient="horz" pos="2826"/>
      </p:guideLst>
    </p:cSldViewPr>
  </p:slideViewPr>
  <p:outlineViewPr>
    <p:cViewPr>
      <p:scale>
        <a:sx n="33" d="100"/>
        <a:sy n="33" d="100"/>
      </p:scale>
      <p:origin x="0" y="-9832"/>
    </p:cViewPr>
  </p:outlineViewPr>
  <p:notesTextViewPr>
    <p:cViewPr>
      <p:scale>
        <a:sx n="110" d="100"/>
        <a:sy n="110" d="100"/>
      </p:scale>
      <p:origin x="0" y="0"/>
    </p:cViewPr>
  </p:notesTextViewPr>
  <p:sorterViewPr>
    <p:cViewPr>
      <p:scale>
        <a:sx n="98" d="100"/>
        <a:sy n="98" d="100"/>
      </p:scale>
      <p:origin x="0" y="0"/>
    </p:cViewPr>
  </p:sorterViewPr>
  <p:notesViewPr>
    <p:cSldViewPr snapToGrid="0">
      <p:cViewPr varScale="1">
        <p:scale>
          <a:sx n="126" d="100"/>
          <a:sy n="126" d="100"/>
        </p:scale>
        <p:origin x="3912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DF1217-D7A3-A142-8B17-A4CFF57C0D82}" type="datetimeFigureOut">
              <a:rPr lang="en-US" smtClean="0"/>
              <a:t>1/6/25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8E721A-00FE-6747-863C-C15498854A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0013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18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1" algn="l" defTabSz="45718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62" algn="l" defTabSz="45718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43" algn="l" defTabSz="45718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24" algn="l" defTabSz="45718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05" algn="l" defTabSz="45718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86" algn="l" defTabSz="45718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66" algn="l" defTabSz="45718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48" algn="l" defTabSz="45718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257481-9B31-2D8D-6F54-CA0D66066C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2531795-5D88-14D7-5505-D9C31387DBC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08E708D-F4BF-5848-E453-515E8B4465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ts val="1425"/>
              </a:lnSpc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12FA88-F004-16A4-7043-F6776B21B3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8E721A-00FE-6747-863C-C15498854AF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5477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36881C-E8C8-3B88-C7F8-A956D9D4CE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2C46B7C-C37D-0D55-F61A-A8B71BC2686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B91029D-7164-6F4C-0B98-DEDC214426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ts val="1425"/>
              </a:lnSpc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B56FB0-1C84-FB58-53C1-4C719E2FCC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8E721A-00FE-6747-863C-C15498854AF9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8206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C707B0-D133-0459-4CCB-6B5AB49192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65AFA7-74A2-E34A-1CC5-B33DB493BFE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DE493CF-B9C3-4D1C-2702-1195A8498C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ts val="1425"/>
              </a:lnSpc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8E9950-F5E6-5BFE-8BCA-7D5C15C380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8E721A-00FE-6747-863C-C15498854AF9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9964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66DFB9-3BA3-005F-5FB4-CBF39BB4E2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C47255-0C4F-9E9F-CCE1-89567BAC2BC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F351838-94FD-D549-1CE4-3F150B2B9B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ts val="1425"/>
              </a:lnSpc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DA433E-9088-D2E9-1EC2-31E92A1E37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8E721A-00FE-6747-863C-C15498854AF9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2135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E6BF5C-EBCF-99FF-5DB6-A04629A975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D5E733B-D576-9A95-7B4C-4741FB4E69E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FB0E9F6-E810-3329-882C-6938D015C1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ts val="1425"/>
              </a:lnSpc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319EC0-04CD-95D6-559C-1CCD35D9B9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8E721A-00FE-6747-863C-C15498854AF9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9880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C597B8-765B-3C18-61BC-21E091F0A6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D87E390-467C-66E4-E907-6C098CA9AC5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2DB5BA-08BF-38AF-D167-17228C2E5E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ts val="1425"/>
              </a:lnSpc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7B78E4-F7FA-A527-291F-FBED8905BC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8E721A-00FE-6747-863C-C15498854AF9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7504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B741D4-9793-92D9-B161-CE52285A8A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FF1872D-042A-5690-A9C2-F6B68EC012E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CE7D551-081B-CDEC-CB82-EC81FD9155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ts val="1425"/>
              </a:lnSpc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40DC12-3764-5B68-7069-22DA521B53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8E721A-00FE-6747-863C-C15498854AF9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8961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6EC234-ED12-A8AC-48DA-7E5C7C7A53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67A431A-8777-7CE6-7C1F-8B5F63FFB9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ACB6ADD-6698-56B3-00EE-870B6A0F4D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ts val="1425"/>
              </a:lnSpc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6CCB88-AB51-FE83-EBF9-9A2FD89128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8E721A-00FE-6747-863C-C15498854AF9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4586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080D0A-D331-9F00-C547-FD40E142FD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E240D22-71F9-124F-D302-C6CC239451B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EADC6A6-4BB9-F026-C975-39D8B50B9F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ts val="1425"/>
              </a:lnSpc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3DE206-D741-E26D-4E32-BC084340DC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8E721A-00FE-6747-863C-C15498854AF9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3021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87CD06-F0D1-E7D8-B7C5-6004A36810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9D5190C-FEBF-74E3-F3BD-B2AE35601BC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F242C3F-5FD3-480C-EA65-0E12F2A552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ts val="1425"/>
              </a:lnSpc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411CCB-BC7D-C457-EE71-A583489FCC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8E721A-00FE-6747-863C-C15498854AF9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9198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916602-5BB6-9414-8C06-F6439EA860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962FF78-3D1D-37E9-52DD-5D38B6FEE5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B46D081-16F6-635C-A7B1-0346565127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ts val="1425"/>
              </a:lnSpc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43B76E-FFB5-CC20-1D85-7C7698D16D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8E721A-00FE-6747-863C-C15498854AF9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4314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20AC8F-176E-DCC4-4D91-E4959F73B5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089C9A0-F816-E427-C0F1-6B5B1083530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6E5628B-FFA7-947A-F312-413998D2E7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ts val="1425"/>
              </a:lnSpc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38145A-E82A-74B0-11C1-B2EA6DCB10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8E721A-00FE-6747-863C-C15498854AF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1345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B3B124-E7A3-3411-7F5F-6365B4B894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2C5E9DB-9BA1-5415-820C-794E06088C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AFE61F6-EE43-BB99-E300-1DE38B474D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ts val="1425"/>
              </a:lnSpc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363419-0A35-8DC4-6CD4-F84A99B96A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8E721A-00FE-6747-863C-C15498854AF9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0200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3B83ED-E34A-6174-695F-958A5DA8FE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3D5D3BC-888F-8707-7AB6-004E48BCFB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ACECE43-7544-A3CF-5DEB-0FCBC7F8BE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ts val="1425"/>
              </a:lnSpc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89EB00-FFC0-0479-6C07-4E0572EC99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8E721A-00FE-6747-863C-C15498854AF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1868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32D570-D419-2229-9157-0CCF1DF82A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F4435C2-BD0D-BCD6-7303-31CA3F41246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8939719-5333-C9F3-29AB-52B64B511B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ts val="1425"/>
              </a:lnSpc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C7B02C-B98C-74C4-D385-908CFF2CAC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8E721A-00FE-6747-863C-C15498854AF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4855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A70DDB-DB8F-8058-E3BB-BC39458B3D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C68624A-EA21-EEB1-82ED-C380315E05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EA4D2EE-A983-5FFE-7773-B22DB9A435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ts val="1425"/>
              </a:lnSpc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904C32-9A26-BCB8-D88B-0610D25BE9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8E721A-00FE-6747-863C-C15498854AF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3512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09326B-6793-411B-0368-2548BE9FBF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4FCBFE1-AA4C-388A-75B7-58A66B4EF1D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D0A088D-407C-F828-0E3B-2AB5141611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ts val="1425"/>
              </a:lnSpc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432F97-8064-27AC-A65E-6E7F959D18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8E721A-00FE-6747-863C-C15498854AF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5254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BEDB2F-C09E-A0FF-6760-707A91916D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321B46B-AF67-501E-CAFD-C4A45CDE4A5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AD85118-21C3-7226-D9C2-E50530F4AB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ts val="1425"/>
              </a:lnSpc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821500-0F07-8B91-017D-1CC7EF05F4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8E721A-00FE-6747-863C-C15498854AF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1562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18D692-A91B-D98D-5399-76FC5DF1D5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0E493EB-0FB6-3306-1F2D-A1EB8A27D63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0A1D3B3-9B71-4CE7-F138-1316F0BD45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ts val="1425"/>
              </a:lnSpc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953303-CB44-35D0-80F8-9E1B6BC442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8E721A-00FE-6747-863C-C15498854AF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1865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3D3B73-C8E1-7C79-9DB5-9F482CA34F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5B3C3A2-5D48-8091-9E0D-B2B228EAA7E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9BCB369-1145-02B3-1AF7-C749AB32D6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ts val="1425"/>
              </a:lnSpc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FDD3BE-871A-F87A-23DB-711EAC4A70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8E721A-00FE-6747-863C-C15498854AF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703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,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920" y="89156"/>
            <a:ext cx="8405432" cy="6858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algn="l">
              <a:lnSpc>
                <a:spcPct val="85000"/>
              </a:lnSpc>
              <a:defRPr sz="1999" b="1" spc="-9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header (Arial Bold 20 </a:t>
            </a:r>
            <a:r>
              <a:rPr lang="en-US" dirty="0" err="1"/>
              <a:t>pt</a:t>
            </a:r>
            <a:r>
              <a:rPr lang="en-US" dirty="0"/>
              <a:t>, black)</a:t>
            </a:r>
          </a:p>
        </p:txBody>
      </p:sp>
    </p:spTree>
    <p:extLst>
      <p:ext uri="{BB962C8B-B14F-4D97-AF65-F5344CB8AC3E}">
        <p14:creationId xmlns:p14="http://schemas.microsoft.com/office/powerpoint/2010/main" val="3015777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1/6/25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480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1/6/25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7722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1281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5579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2B78E08-575A-F504-8398-72835D53906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03633" y="248000"/>
            <a:ext cx="7446046" cy="4826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460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2B78E08-575A-F504-8398-72835D53906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03633" y="248000"/>
            <a:ext cx="7446046" cy="4826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469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305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713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121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1/6/25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489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1/6/25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923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1/6/25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23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1/6/25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72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2088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22" r:id="rId1"/>
  </p:sldLayoutIdLst>
  <p:txStyles>
    <p:titleStyle>
      <a:lvl1pPr algn="l" defTabSz="456949" rtl="0" eaLnBrk="1" latinLnBrk="0" hangingPunct="1">
        <a:spcBef>
          <a:spcPct val="0"/>
        </a:spcBef>
        <a:buNone/>
        <a:defRPr sz="43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712" indent="-342712" algn="l" defTabSz="456949" rtl="0" eaLnBrk="1" latinLnBrk="0" hangingPunct="1">
        <a:spcBef>
          <a:spcPct val="20000"/>
        </a:spcBef>
        <a:buFont typeface="Arial"/>
        <a:buChar char="•"/>
        <a:defRPr sz="3199" kern="1200">
          <a:solidFill>
            <a:schemeClr val="tx1"/>
          </a:solidFill>
          <a:latin typeface="+mn-lt"/>
          <a:ea typeface="+mn-ea"/>
          <a:cs typeface="+mn-cs"/>
        </a:defRPr>
      </a:lvl1pPr>
      <a:lvl2pPr marL="742541" indent="-285593" algn="l" defTabSz="456949" rtl="0" eaLnBrk="1" latinLnBrk="0" hangingPunct="1">
        <a:spcBef>
          <a:spcPct val="20000"/>
        </a:spcBef>
        <a:buFont typeface="Arial"/>
        <a:buChar char="–"/>
        <a:defRPr sz="2798" kern="1200">
          <a:solidFill>
            <a:schemeClr val="tx1"/>
          </a:solidFill>
          <a:latin typeface="+mn-lt"/>
          <a:ea typeface="+mn-ea"/>
          <a:cs typeface="+mn-cs"/>
        </a:defRPr>
      </a:lvl2pPr>
      <a:lvl3pPr marL="1142372" indent="-228475" algn="l" defTabSz="456949" rtl="0" eaLnBrk="1" latinLnBrk="0" hangingPunct="1">
        <a:spcBef>
          <a:spcPct val="20000"/>
        </a:spcBef>
        <a:buFont typeface="Arial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320" indent="-228475" algn="l" defTabSz="456949" rtl="0" eaLnBrk="1" latinLnBrk="0" hangingPunct="1">
        <a:spcBef>
          <a:spcPct val="20000"/>
        </a:spcBef>
        <a:buFont typeface="Arial"/>
        <a:buChar char="–"/>
        <a:defRPr sz="19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268" indent="-228475" algn="l" defTabSz="456949" rtl="0" eaLnBrk="1" latinLnBrk="0" hangingPunct="1">
        <a:spcBef>
          <a:spcPct val="20000"/>
        </a:spcBef>
        <a:buFont typeface="Arial"/>
        <a:buChar char="»"/>
        <a:defRPr sz="19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217" indent="-228475" algn="l" defTabSz="456949" rtl="0" eaLnBrk="1" latinLnBrk="0" hangingPunct="1">
        <a:spcBef>
          <a:spcPct val="20000"/>
        </a:spcBef>
        <a:buFont typeface="Arial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166" indent="-228475" algn="l" defTabSz="456949" rtl="0" eaLnBrk="1" latinLnBrk="0" hangingPunct="1">
        <a:spcBef>
          <a:spcPct val="20000"/>
        </a:spcBef>
        <a:buFont typeface="Arial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115" indent="-228475" algn="l" defTabSz="456949" rtl="0" eaLnBrk="1" latinLnBrk="0" hangingPunct="1">
        <a:spcBef>
          <a:spcPct val="20000"/>
        </a:spcBef>
        <a:buFont typeface="Arial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8pPr>
      <a:lvl9pPr marL="3884063" indent="-228475" algn="l" defTabSz="456949" rtl="0" eaLnBrk="1" latinLnBrk="0" hangingPunct="1">
        <a:spcBef>
          <a:spcPct val="20000"/>
        </a:spcBef>
        <a:buFont typeface="Arial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6949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6949" algn="l" defTabSz="456949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3897" algn="l" defTabSz="456949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0846" algn="l" defTabSz="456949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7794" algn="l" defTabSz="456949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4743" algn="l" defTabSz="456949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1692" algn="l" defTabSz="456949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8640" algn="l" defTabSz="456949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5589" algn="l" defTabSz="456949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3914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1/6/25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373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25" r:id="rId1"/>
    <p:sldLayoutId id="2147484726" r:id="rId2"/>
    <p:sldLayoutId id="2147484727" r:id="rId3"/>
    <p:sldLayoutId id="2147484728" r:id="rId4"/>
    <p:sldLayoutId id="2147484729" r:id="rId5"/>
    <p:sldLayoutId id="2147484730" r:id="rId6"/>
    <p:sldLayoutId id="2147484731" r:id="rId7"/>
    <p:sldLayoutId id="2147484732" r:id="rId8"/>
    <p:sldLayoutId id="2147484733" r:id="rId9"/>
    <p:sldLayoutId id="2147484734" r:id="rId10"/>
    <p:sldLayoutId id="2147484735" r:id="rId11"/>
    <p:sldLayoutId id="2147484736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4EB9A4-FD92-F8D0-09EB-DC34F7AA06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A54C936-5CBE-584F-6E60-37FDCA3B8C9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04745" y="248000"/>
            <a:ext cx="8434046" cy="482640"/>
          </a:xfrm>
        </p:spPr>
        <p:txBody>
          <a:bodyPr>
            <a:noAutofit/>
          </a:bodyPr>
          <a:lstStyle/>
          <a:p>
            <a:r>
              <a:rPr lang="en-GB" sz="1600" b="1" dirty="0">
                <a:solidFill>
                  <a:srgbClr val="FF0000"/>
                </a:solidFill>
                <a:latin typeface="Arial"/>
              </a:rPr>
              <a:t>title</a:t>
            </a:r>
          </a:p>
          <a:p>
            <a:endParaRPr lang="en-GB" sz="22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7A4614-6F4D-7C1C-5287-AE8B8A370D0E}"/>
              </a:ext>
            </a:extLst>
          </p:cNvPr>
          <p:cNvSpPr txBox="1"/>
          <p:nvPr/>
        </p:nvSpPr>
        <p:spPr>
          <a:xfrm>
            <a:off x="317472" y="533400"/>
            <a:ext cx="8306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6719C1D-A6CF-4068-1D82-B55D3EDD6B17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052" y="1164791"/>
            <a:ext cx="861767" cy="9156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5F0A4F7-13A9-D8D3-ECDF-4E849E4F20D4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7472" y="2107962"/>
            <a:ext cx="867153" cy="84560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85AA866-F376-3741-3F72-08CA2FFF3251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0172" y="2951163"/>
            <a:ext cx="867153" cy="9156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E072FAE-224D-7287-FECF-F0DFD48F4261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5365" y="3865654"/>
            <a:ext cx="867153" cy="84022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4917A6D-6502-6242-42CE-3AD650773A83}"/>
              </a:ext>
            </a:extLst>
          </p:cNvPr>
          <p:cNvSpPr txBox="1"/>
          <p:nvPr/>
        </p:nvSpPr>
        <p:spPr>
          <a:xfrm>
            <a:off x="1161819" y="1277846"/>
            <a:ext cx="65768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Insights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11C6A79-5706-F8DA-54AD-E73DE03EBFF2}"/>
              </a:ext>
            </a:extLst>
          </p:cNvPr>
          <p:cNvSpPr txBox="1"/>
          <p:nvPr/>
        </p:nvSpPr>
        <p:spPr>
          <a:xfrm>
            <a:off x="1182518" y="2156121"/>
            <a:ext cx="65768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Opportunity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D24474-EB10-5F51-7FDD-7A867091F475}"/>
              </a:ext>
            </a:extLst>
          </p:cNvPr>
          <p:cNvSpPr txBox="1"/>
          <p:nvPr/>
        </p:nvSpPr>
        <p:spPr>
          <a:xfrm>
            <a:off x="1161819" y="3031625"/>
            <a:ext cx="65768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Activities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DFAA8D2-0C99-F507-D1FC-609349ACDA91}"/>
              </a:ext>
            </a:extLst>
          </p:cNvPr>
          <p:cNvSpPr txBox="1"/>
          <p:nvPr/>
        </p:nvSpPr>
        <p:spPr>
          <a:xfrm>
            <a:off x="1161819" y="3900597"/>
            <a:ext cx="65768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CSFs</a:t>
            </a:r>
          </a:p>
        </p:txBody>
      </p:sp>
    </p:spTree>
    <p:extLst>
      <p:ext uri="{BB962C8B-B14F-4D97-AF65-F5344CB8AC3E}">
        <p14:creationId xmlns:p14="http://schemas.microsoft.com/office/powerpoint/2010/main" val="42276008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FAB5F4-5DEB-EAD9-7559-5B1F6BE510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269796E-1B7D-862B-57E9-E21456EA637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04745" y="248000"/>
            <a:ext cx="8434046" cy="482640"/>
          </a:xfrm>
        </p:spPr>
        <p:txBody>
          <a:bodyPr>
            <a:noAutofit/>
          </a:bodyPr>
          <a:lstStyle/>
          <a:p>
            <a:r>
              <a:rPr lang="en-GB" sz="1600" b="1" dirty="0">
                <a:solidFill>
                  <a:srgbClr val="FF0000"/>
                </a:solidFill>
                <a:latin typeface="Arial"/>
              </a:rPr>
              <a:t>title</a:t>
            </a:r>
          </a:p>
          <a:p>
            <a:endParaRPr lang="en-GB" sz="22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95BED7-A8B5-8297-3554-46DE295A36ED}"/>
              </a:ext>
            </a:extLst>
          </p:cNvPr>
          <p:cNvSpPr txBox="1"/>
          <p:nvPr/>
        </p:nvSpPr>
        <p:spPr>
          <a:xfrm>
            <a:off x="317472" y="533400"/>
            <a:ext cx="8306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277BCA2-1D25-8AC7-3535-1BB4FDBAEB9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052" y="1164791"/>
            <a:ext cx="861767" cy="9156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7B8BF08-0EB6-737D-E2F4-4CA566891833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7472" y="2107962"/>
            <a:ext cx="867153" cy="84560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6DD367D-2F4A-645F-9E5E-9245BB3AFFF3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0172" y="2951163"/>
            <a:ext cx="867153" cy="9156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BB60618-6028-0C2E-AD09-760058AF0C4A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5365" y="3865654"/>
            <a:ext cx="867153" cy="84022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2BA9FF2-3116-D618-715B-9405A647ED1F}"/>
              </a:ext>
            </a:extLst>
          </p:cNvPr>
          <p:cNvSpPr txBox="1"/>
          <p:nvPr/>
        </p:nvSpPr>
        <p:spPr>
          <a:xfrm>
            <a:off x="1161819" y="1277846"/>
            <a:ext cx="65768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Insights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F6B661E-8A19-CF07-50B6-92555AF571E2}"/>
              </a:ext>
            </a:extLst>
          </p:cNvPr>
          <p:cNvSpPr txBox="1"/>
          <p:nvPr/>
        </p:nvSpPr>
        <p:spPr>
          <a:xfrm>
            <a:off x="1182518" y="2156121"/>
            <a:ext cx="65768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Opportunity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6700E5E-DBB1-9359-DFDF-52CDE4EC4AB1}"/>
              </a:ext>
            </a:extLst>
          </p:cNvPr>
          <p:cNvSpPr txBox="1"/>
          <p:nvPr/>
        </p:nvSpPr>
        <p:spPr>
          <a:xfrm>
            <a:off x="1161819" y="3031625"/>
            <a:ext cx="65768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Activities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476ED8-774F-C07A-4EB0-045D03FC0296}"/>
              </a:ext>
            </a:extLst>
          </p:cNvPr>
          <p:cNvSpPr txBox="1"/>
          <p:nvPr/>
        </p:nvSpPr>
        <p:spPr>
          <a:xfrm>
            <a:off x="1161819" y="3900597"/>
            <a:ext cx="65768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CSFs</a:t>
            </a:r>
          </a:p>
        </p:txBody>
      </p:sp>
    </p:spTree>
    <p:extLst>
      <p:ext uri="{BB962C8B-B14F-4D97-AF65-F5344CB8AC3E}">
        <p14:creationId xmlns:p14="http://schemas.microsoft.com/office/powerpoint/2010/main" val="3048595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FF202D-B83E-AFC5-1992-74C1F3E50A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A1C73-2313-C325-19FE-A6BCB99DD11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04745" y="248000"/>
            <a:ext cx="8434046" cy="482640"/>
          </a:xfrm>
        </p:spPr>
        <p:txBody>
          <a:bodyPr>
            <a:noAutofit/>
          </a:bodyPr>
          <a:lstStyle/>
          <a:p>
            <a:r>
              <a:rPr lang="en-GB" sz="1600" b="1" dirty="0">
                <a:solidFill>
                  <a:srgbClr val="FF0000"/>
                </a:solidFill>
                <a:latin typeface="Arial"/>
              </a:rPr>
              <a:t>title</a:t>
            </a:r>
          </a:p>
          <a:p>
            <a:endParaRPr lang="en-GB" sz="22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B2AEF9-4C76-42A0-3E4F-D4D399C29E8F}"/>
              </a:ext>
            </a:extLst>
          </p:cNvPr>
          <p:cNvSpPr txBox="1"/>
          <p:nvPr/>
        </p:nvSpPr>
        <p:spPr>
          <a:xfrm>
            <a:off x="317472" y="533400"/>
            <a:ext cx="8306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C8E19B4-9E42-28C0-2E18-F1BBE4D55E4A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052" y="1164791"/>
            <a:ext cx="861767" cy="9156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2EE6C95-E18A-138A-A0E2-0FACAB74F8E8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7472" y="2107962"/>
            <a:ext cx="867153" cy="84560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81E9EC2-AA00-8CB2-0C18-6D39578199A0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0172" y="2951163"/>
            <a:ext cx="867153" cy="9156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F141D22-2AE6-467A-69E0-BCFCEF56E5BF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5365" y="3865654"/>
            <a:ext cx="867153" cy="84022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7D77D6B-8FA6-4615-7B18-B73F69979D8D}"/>
              </a:ext>
            </a:extLst>
          </p:cNvPr>
          <p:cNvSpPr txBox="1"/>
          <p:nvPr/>
        </p:nvSpPr>
        <p:spPr>
          <a:xfrm>
            <a:off x="1161819" y="1277846"/>
            <a:ext cx="65768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Insights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4DBAF6-8A08-7A15-FBC7-17B764F7FCDB}"/>
              </a:ext>
            </a:extLst>
          </p:cNvPr>
          <p:cNvSpPr txBox="1"/>
          <p:nvPr/>
        </p:nvSpPr>
        <p:spPr>
          <a:xfrm>
            <a:off x="1182518" y="2156121"/>
            <a:ext cx="65768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Opportunity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D7F96CF-1CC0-E3E2-0DB1-6A2BDB300188}"/>
              </a:ext>
            </a:extLst>
          </p:cNvPr>
          <p:cNvSpPr txBox="1"/>
          <p:nvPr/>
        </p:nvSpPr>
        <p:spPr>
          <a:xfrm>
            <a:off x="1161819" y="3031625"/>
            <a:ext cx="65768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Activities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32C790A-897D-7637-D563-76444091C226}"/>
              </a:ext>
            </a:extLst>
          </p:cNvPr>
          <p:cNvSpPr txBox="1"/>
          <p:nvPr/>
        </p:nvSpPr>
        <p:spPr>
          <a:xfrm>
            <a:off x="1161819" y="3900597"/>
            <a:ext cx="65768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CSFs</a:t>
            </a:r>
          </a:p>
        </p:txBody>
      </p:sp>
    </p:spTree>
    <p:extLst>
      <p:ext uri="{BB962C8B-B14F-4D97-AF65-F5344CB8AC3E}">
        <p14:creationId xmlns:p14="http://schemas.microsoft.com/office/powerpoint/2010/main" val="24618271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135DAB-FD08-7818-E1F8-594B9C6941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DE37D49-C1A5-047F-7C3C-B1D83C7AC95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04745" y="248000"/>
            <a:ext cx="8434046" cy="482640"/>
          </a:xfrm>
        </p:spPr>
        <p:txBody>
          <a:bodyPr>
            <a:noAutofit/>
          </a:bodyPr>
          <a:lstStyle/>
          <a:p>
            <a:r>
              <a:rPr lang="en-GB" sz="1600" b="1" dirty="0">
                <a:solidFill>
                  <a:srgbClr val="FF0000"/>
                </a:solidFill>
                <a:latin typeface="Arial"/>
              </a:rPr>
              <a:t>title</a:t>
            </a:r>
          </a:p>
          <a:p>
            <a:endParaRPr lang="en-GB" sz="22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7BA2C3-8985-B7E9-A209-6D0D649699C3}"/>
              </a:ext>
            </a:extLst>
          </p:cNvPr>
          <p:cNvSpPr txBox="1"/>
          <p:nvPr/>
        </p:nvSpPr>
        <p:spPr>
          <a:xfrm>
            <a:off x="317472" y="533400"/>
            <a:ext cx="8306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B2B4904-A431-09F7-545E-A43178EFA08B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052" y="1164791"/>
            <a:ext cx="861767" cy="9156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49E8748-B1CB-7398-54F6-D0963D09C204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7472" y="2107962"/>
            <a:ext cx="867153" cy="84560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C9BD2B9-80C6-089D-F7C6-E6158078BE16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0172" y="2951163"/>
            <a:ext cx="867153" cy="9156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6ABADBC-E7C1-9121-AD4E-E9BE93764CC5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5365" y="3865654"/>
            <a:ext cx="867153" cy="84022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377B2EB-53BC-B50D-3CF9-0831F19D5F5F}"/>
              </a:ext>
            </a:extLst>
          </p:cNvPr>
          <p:cNvSpPr txBox="1"/>
          <p:nvPr/>
        </p:nvSpPr>
        <p:spPr>
          <a:xfrm>
            <a:off x="1161819" y="1277846"/>
            <a:ext cx="65768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Insights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610899-295F-5084-B2F6-8FDC04D872A5}"/>
              </a:ext>
            </a:extLst>
          </p:cNvPr>
          <p:cNvSpPr txBox="1"/>
          <p:nvPr/>
        </p:nvSpPr>
        <p:spPr>
          <a:xfrm>
            <a:off x="1182518" y="2156121"/>
            <a:ext cx="65768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Opportunity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3093EE-1A7A-BFED-BDA8-4B590FC3B623}"/>
              </a:ext>
            </a:extLst>
          </p:cNvPr>
          <p:cNvSpPr txBox="1"/>
          <p:nvPr/>
        </p:nvSpPr>
        <p:spPr>
          <a:xfrm>
            <a:off x="1161819" y="3031625"/>
            <a:ext cx="65768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Activities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4C3C9E-C829-AA94-A2E1-4C1B15E46897}"/>
              </a:ext>
            </a:extLst>
          </p:cNvPr>
          <p:cNvSpPr txBox="1"/>
          <p:nvPr/>
        </p:nvSpPr>
        <p:spPr>
          <a:xfrm>
            <a:off x="1161819" y="3900597"/>
            <a:ext cx="65768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CSFs</a:t>
            </a:r>
          </a:p>
        </p:txBody>
      </p:sp>
    </p:spTree>
    <p:extLst>
      <p:ext uri="{BB962C8B-B14F-4D97-AF65-F5344CB8AC3E}">
        <p14:creationId xmlns:p14="http://schemas.microsoft.com/office/powerpoint/2010/main" val="17611470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386599-792C-892C-C3F6-D4ACB3AD82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CDFC696-3522-FC3A-5B7C-E390802B097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04745" y="248000"/>
            <a:ext cx="8434046" cy="482640"/>
          </a:xfrm>
        </p:spPr>
        <p:txBody>
          <a:bodyPr>
            <a:noAutofit/>
          </a:bodyPr>
          <a:lstStyle/>
          <a:p>
            <a:r>
              <a:rPr lang="en-GB" sz="1600" b="1" dirty="0">
                <a:solidFill>
                  <a:srgbClr val="FF0000"/>
                </a:solidFill>
                <a:latin typeface="Arial"/>
              </a:rPr>
              <a:t>title</a:t>
            </a:r>
          </a:p>
          <a:p>
            <a:endParaRPr lang="en-GB" sz="22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BB72C4-6EC2-728B-EE39-59C545CEE70B}"/>
              </a:ext>
            </a:extLst>
          </p:cNvPr>
          <p:cNvSpPr txBox="1"/>
          <p:nvPr/>
        </p:nvSpPr>
        <p:spPr>
          <a:xfrm>
            <a:off x="317472" y="533400"/>
            <a:ext cx="8306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EE503EF-7C77-025F-09B4-ED3B2FD8BCE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052" y="1164791"/>
            <a:ext cx="861767" cy="9156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6627BDF-BB81-B14A-C36C-C1C1763D13BA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7472" y="2107962"/>
            <a:ext cx="867153" cy="84560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A41689F-6401-7FEB-51C8-8632B063B126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0172" y="2951163"/>
            <a:ext cx="867153" cy="9156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F980829-DECB-AB93-865B-ADE0ED60A478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5365" y="3865654"/>
            <a:ext cx="867153" cy="84022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B46F060-E013-07E0-6F4D-EAB1EFEF1C56}"/>
              </a:ext>
            </a:extLst>
          </p:cNvPr>
          <p:cNvSpPr txBox="1"/>
          <p:nvPr/>
        </p:nvSpPr>
        <p:spPr>
          <a:xfrm>
            <a:off x="1161819" y="1277846"/>
            <a:ext cx="65768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Insights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1C5E6E7-6424-9CA5-B529-9E38CE3F039F}"/>
              </a:ext>
            </a:extLst>
          </p:cNvPr>
          <p:cNvSpPr txBox="1"/>
          <p:nvPr/>
        </p:nvSpPr>
        <p:spPr>
          <a:xfrm>
            <a:off x="1182518" y="2156121"/>
            <a:ext cx="65768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Opportunity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31BF576-817D-DB99-C0AA-3DAB4043FF7B}"/>
              </a:ext>
            </a:extLst>
          </p:cNvPr>
          <p:cNvSpPr txBox="1"/>
          <p:nvPr/>
        </p:nvSpPr>
        <p:spPr>
          <a:xfrm>
            <a:off x="1161819" y="3031625"/>
            <a:ext cx="65768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Activities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57A2579-FE09-7FE7-198D-6EFA8C26E996}"/>
              </a:ext>
            </a:extLst>
          </p:cNvPr>
          <p:cNvSpPr txBox="1"/>
          <p:nvPr/>
        </p:nvSpPr>
        <p:spPr>
          <a:xfrm>
            <a:off x="1161819" y="3900597"/>
            <a:ext cx="65768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CSFs</a:t>
            </a:r>
          </a:p>
        </p:txBody>
      </p:sp>
    </p:spTree>
    <p:extLst>
      <p:ext uri="{BB962C8B-B14F-4D97-AF65-F5344CB8AC3E}">
        <p14:creationId xmlns:p14="http://schemas.microsoft.com/office/powerpoint/2010/main" val="3403284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270083-6391-CB58-1F8D-5893C0A583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EB2A70-37CD-BA83-1916-5F7ECE67FC4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04745" y="248000"/>
            <a:ext cx="8434046" cy="482640"/>
          </a:xfrm>
        </p:spPr>
        <p:txBody>
          <a:bodyPr>
            <a:noAutofit/>
          </a:bodyPr>
          <a:lstStyle/>
          <a:p>
            <a:r>
              <a:rPr lang="en-GB" sz="1600" b="1" dirty="0">
                <a:solidFill>
                  <a:srgbClr val="FF0000"/>
                </a:solidFill>
                <a:latin typeface="Arial"/>
              </a:rPr>
              <a:t>title</a:t>
            </a:r>
          </a:p>
          <a:p>
            <a:endParaRPr lang="en-GB" sz="22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02ECE7-33AA-FA60-F3B4-B610D441E951}"/>
              </a:ext>
            </a:extLst>
          </p:cNvPr>
          <p:cNvSpPr txBox="1"/>
          <p:nvPr/>
        </p:nvSpPr>
        <p:spPr>
          <a:xfrm>
            <a:off x="317472" y="533400"/>
            <a:ext cx="8306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C642168-45A8-EED0-338B-A24EBB1452E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052" y="1164791"/>
            <a:ext cx="861767" cy="9156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03282D5-9A2C-E1FD-2DFA-BC7A4C86802E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7472" y="2107962"/>
            <a:ext cx="867153" cy="84560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B8D4163-ABAD-9A50-A2AA-EF5C7FAB5476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0172" y="2951163"/>
            <a:ext cx="867153" cy="9156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E235DB3-9F04-13EC-74AC-3D8B9C4225B1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5365" y="3865654"/>
            <a:ext cx="867153" cy="84022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14E588D-2CF1-AC33-8AEF-79B946804A13}"/>
              </a:ext>
            </a:extLst>
          </p:cNvPr>
          <p:cNvSpPr txBox="1"/>
          <p:nvPr/>
        </p:nvSpPr>
        <p:spPr>
          <a:xfrm>
            <a:off x="1161819" y="1277846"/>
            <a:ext cx="65768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Insights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E8427C7-692A-D94D-167C-6499F64D5F7A}"/>
              </a:ext>
            </a:extLst>
          </p:cNvPr>
          <p:cNvSpPr txBox="1"/>
          <p:nvPr/>
        </p:nvSpPr>
        <p:spPr>
          <a:xfrm>
            <a:off x="1182518" y="2156121"/>
            <a:ext cx="65768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Opportunity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67CD2FC-9971-C7F5-EFDE-A988D06ED514}"/>
              </a:ext>
            </a:extLst>
          </p:cNvPr>
          <p:cNvSpPr txBox="1"/>
          <p:nvPr/>
        </p:nvSpPr>
        <p:spPr>
          <a:xfrm>
            <a:off x="1161819" y="3031625"/>
            <a:ext cx="65768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Activities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E056887-B64D-1B3E-349B-5741291353DD}"/>
              </a:ext>
            </a:extLst>
          </p:cNvPr>
          <p:cNvSpPr txBox="1"/>
          <p:nvPr/>
        </p:nvSpPr>
        <p:spPr>
          <a:xfrm>
            <a:off x="1161819" y="3900597"/>
            <a:ext cx="65768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CSFs</a:t>
            </a:r>
          </a:p>
        </p:txBody>
      </p:sp>
    </p:spTree>
    <p:extLst>
      <p:ext uri="{BB962C8B-B14F-4D97-AF65-F5344CB8AC3E}">
        <p14:creationId xmlns:p14="http://schemas.microsoft.com/office/powerpoint/2010/main" val="15139526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55A19A-60A9-546F-A19F-A942F56E18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4E9269D-E23F-90E8-1F3A-E0DDD8EFB50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04745" y="248000"/>
            <a:ext cx="8434046" cy="482640"/>
          </a:xfrm>
        </p:spPr>
        <p:txBody>
          <a:bodyPr>
            <a:noAutofit/>
          </a:bodyPr>
          <a:lstStyle/>
          <a:p>
            <a:r>
              <a:rPr lang="en-GB" sz="1600" b="1" dirty="0">
                <a:solidFill>
                  <a:srgbClr val="FF0000"/>
                </a:solidFill>
                <a:latin typeface="Arial"/>
              </a:rPr>
              <a:t>title</a:t>
            </a:r>
          </a:p>
          <a:p>
            <a:endParaRPr lang="en-GB" sz="22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E5058D-0241-5952-27D9-31E466F4C756}"/>
              </a:ext>
            </a:extLst>
          </p:cNvPr>
          <p:cNvSpPr txBox="1"/>
          <p:nvPr/>
        </p:nvSpPr>
        <p:spPr>
          <a:xfrm>
            <a:off x="317472" y="533400"/>
            <a:ext cx="8306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ACEEB40-55F1-4772-8B72-0E89DFB0E04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052" y="1164791"/>
            <a:ext cx="861767" cy="9156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ECF24A4-D827-C7DE-7FAF-B935D6246D0E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7472" y="2107962"/>
            <a:ext cx="867153" cy="84560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E4F0441-6606-5811-51EF-29EAA78D23C8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0172" y="2951163"/>
            <a:ext cx="867153" cy="9156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0667B5B-5DEE-790A-2BCF-ADF7D0DF8C07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5365" y="3865654"/>
            <a:ext cx="867153" cy="84022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271EF0F-4CBE-95E9-6321-003B258C2D07}"/>
              </a:ext>
            </a:extLst>
          </p:cNvPr>
          <p:cNvSpPr txBox="1"/>
          <p:nvPr/>
        </p:nvSpPr>
        <p:spPr>
          <a:xfrm>
            <a:off x="1161819" y="1277846"/>
            <a:ext cx="65768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Insights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75BE9F-8C8C-4186-F6B8-3175BAB26082}"/>
              </a:ext>
            </a:extLst>
          </p:cNvPr>
          <p:cNvSpPr txBox="1"/>
          <p:nvPr/>
        </p:nvSpPr>
        <p:spPr>
          <a:xfrm>
            <a:off x="1182518" y="2156121"/>
            <a:ext cx="65768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Opportunity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C15ECB-E1C0-3BFF-5C69-0EEA01FF89F6}"/>
              </a:ext>
            </a:extLst>
          </p:cNvPr>
          <p:cNvSpPr txBox="1"/>
          <p:nvPr/>
        </p:nvSpPr>
        <p:spPr>
          <a:xfrm>
            <a:off x="1161819" y="3031625"/>
            <a:ext cx="65768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Activities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D9D77D6-5777-4C78-4B07-2AE47469D76B}"/>
              </a:ext>
            </a:extLst>
          </p:cNvPr>
          <p:cNvSpPr txBox="1"/>
          <p:nvPr/>
        </p:nvSpPr>
        <p:spPr>
          <a:xfrm>
            <a:off x="1161819" y="3900597"/>
            <a:ext cx="65768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CSFs</a:t>
            </a:r>
          </a:p>
        </p:txBody>
      </p:sp>
    </p:spTree>
    <p:extLst>
      <p:ext uri="{BB962C8B-B14F-4D97-AF65-F5344CB8AC3E}">
        <p14:creationId xmlns:p14="http://schemas.microsoft.com/office/powerpoint/2010/main" val="9465634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466620-33C9-4512-003B-FE44CBF905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869D98B-9C48-FCD8-B5B5-E11853FF1C3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04745" y="248000"/>
            <a:ext cx="8434046" cy="482640"/>
          </a:xfrm>
        </p:spPr>
        <p:txBody>
          <a:bodyPr>
            <a:noAutofit/>
          </a:bodyPr>
          <a:lstStyle/>
          <a:p>
            <a:r>
              <a:rPr lang="en-GB" sz="1600" b="1" dirty="0">
                <a:solidFill>
                  <a:srgbClr val="FF0000"/>
                </a:solidFill>
                <a:latin typeface="Arial"/>
              </a:rPr>
              <a:t>title</a:t>
            </a:r>
          </a:p>
          <a:p>
            <a:endParaRPr lang="en-GB" sz="22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4FB4FB-A320-FF7D-E87A-5FC4E55A7474}"/>
              </a:ext>
            </a:extLst>
          </p:cNvPr>
          <p:cNvSpPr txBox="1"/>
          <p:nvPr/>
        </p:nvSpPr>
        <p:spPr>
          <a:xfrm>
            <a:off x="317472" y="533400"/>
            <a:ext cx="8306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912C859-A0DF-E6EC-A293-B74139BCEA9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052" y="1164791"/>
            <a:ext cx="861767" cy="9156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32915FD-622D-E995-E16A-06EC86B5E9B0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7472" y="2107962"/>
            <a:ext cx="867153" cy="84560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A54243D-ECFF-86EB-C630-AE9CEDC6A80B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0172" y="2951163"/>
            <a:ext cx="867153" cy="9156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D050592-BAB1-705E-65CD-D14B17F12FA6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5365" y="3865654"/>
            <a:ext cx="867153" cy="84022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7D48700-44F8-C97C-D6EB-1EB11598BA8B}"/>
              </a:ext>
            </a:extLst>
          </p:cNvPr>
          <p:cNvSpPr txBox="1"/>
          <p:nvPr/>
        </p:nvSpPr>
        <p:spPr>
          <a:xfrm>
            <a:off x="1161819" y="1277846"/>
            <a:ext cx="65768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Insights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280DA1-A4E1-1E7E-D4D9-37DBADEAFC01}"/>
              </a:ext>
            </a:extLst>
          </p:cNvPr>
          <p:cNvSpPr txBox="1"/>
          <p:nvPr/>
        </p:nvSpPr>
        <p:spPr>
          <a:xfrm>
            <a:off x="1182518" y="2156121"/>
            <a:ext cx="65768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Opportunity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7B7AC7F-362C-E4B2-0FB0-571835F9F908}"/>
              </a:ext>
            </a:extLst>
          </p:cNvPr>
          <p:cNvSpPr txBox="1"/>
          <p:nvPr/>
        </p:nvSpPr>
        <p:spPr>
          <a:xfrm>
            <a:off x="1161819" y="3031625"/>
            <a:ext cx="65768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Activities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83BF80D-400A-6996-8C35-49A3E1985D0C}"/>
              </a:ext>
            </a:extLst>
          </p:cNvPr>
          <p:cNvSpPr txBox="1"/>
          <p:nvPr/>
        </p:nvSpPr>
        <p:spPr>
          <a:xfrm>
            <a:off x="1161819" y="3900597"/>
            <a:ext cx="65768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CSFs</a:t>
            </a:r>
          </a:p>
        </p:txBody>
      </p:sp>
    </p:spTree>
    <p:extLst>
      <p:ext uri="{BB962C8B-B14F-4D97-AF65-F5344CB8AC3E}">
        <p14:creationId xmlns:p14="http://schemas.microsoft.com/office/powerpoint/2010/main" val="26874112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0434A8-BC3D-C870-ABF5-E2BABC8B0E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1D4083E-7B2A-4CF1-6154-6D898492F96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04745" y="248000"/>
            <a:ext cx="8434046" cy="482640"/>
          </a:xfrm>
        </p:spPr>
        <p:txBody>
          <a:bodyPr>
            <a:noAutofit/>
          </a:bodyPr>
          <a:lstStyle/>
          <a:p>
            <a:r>
              <a:rPr lang="en-GB" sz="1600" b="1" dirty="0">
                <a:solidFill>
                  <a:srgbClr val="FF0000"/>
                </a:solidFill>
                <a:latin typeface="Arial"/>
              </a:rPr>
              <a:t>title</a:t>
            </a:r>
          </a:p>
          <a:p>
            <a:endParaRPr lang="en-GB" sz="22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258C24-A6AA-E498-2C0F-2CCBC15DA20F}"/>
              </a:ext>
            </a:extLst>
          </p:cNvPr>
          <p:cNvSpPr txBox="1"/>
          <p:nvPr/>
        </p:nvSpPr>
        <p:spPr>
          <a:xfrm>
            <a:off x="317472" y="533400"/>
            <a:ext cx="8306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BCC7CDB-45E7-B3B3-B3B6-03115E1441B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052" y="1164791"/>
            <a:ext cx="861767" cy="9156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7AB474C-587B-7EAD-FF9A-73DD7D58CFD1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7472" y="2107962"/>
            <a:ext cx="867153" cy="84560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229E39B-B4BD-87C8-25FB-1A7C0A01C01E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0172" y="2951163"/>
            <a:ext cx="867153" cy="9156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9F72315-CBA9-AE6F-ECC6-904CE347C09D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5365" y="3865654"/>
            <a:ext cx="867153" cy="84022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FEC38A1-1493-8590-B3F6-D3F3E0D2CE2A}"/>
              </a:ext>
            </a:extLst>
          </p:cNvPr>
          <p:cNvSpPr txBox="1"/>
          <p:nvPr/>
        </p:nvSpPr>
        <p:spPr>
          <a:xfrm>
            <a:off x="1161819" y="1277846"/>
            <a:ext cx="65768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Insights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1C1BEAC-F21A-26F1-FDC3-470785F505E7}"/>
              </a:ext>
            </a:extLst>
          </p:cNvPr>
          <p:cNvSpPr txBox="1"/>
          <p:nvPr/>
        </p:nvSpPr>
        <p:spPr>
          <a:xfrm>
            <a:off x="1182518" y="2156121"/>
            <a:ext cx="65768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Opportunity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A9440F-C271-7DE8-EAAD-AEC3AB3D7FEF}"/>
              </a:ext>
            </a:extLst>
          </p:cNvPr>
          <p:cNvSpPr txBox="1"/>
          <p:nvPr/>
        </p:nvSpPr>
        <p:spPr>
          <a:xfrm>
            <a:off x="1161819" y="3031625"/>
            <a:ext cx="65768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Activities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B75D3F4-214D-A286-C874-22421423D99B}"/>
              </a:ext>
            </a:extLst>
          </p:cNvPr>
          <p:cNvSpPr txBox="1"/>
          <p:nvPr/>
        </p:nvSpPr>
        <p:spPr>
          <a:xfrm>
            <a:off x="1161819" y="3900597"/>
            <a:ext cx="65768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CSFs</a:t>
            </a:r>
          </a:p>
        </p:txBody>
      </p:sp>
    </p:spTree>
    <p:extLst>
      <p:ext uri="{BB962C8B-B14F-4D97-AF65-F5344CB8AC3E}">
        <p14:creationId xmlns:p14="http://schemas.microsoft.com/office/powerpoint/2010/main" val="4930050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DDF268-B142-5005-13D3-027ACD2C51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7190D1C-43A1-16D9-3973-AB269F08B02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04745" y="248000"/>
            <a:ext cx="8434046" cy="482640"/>
          </a:xfrm>
        </p:spPr>
        <p:txBody>
          <a:bodyPr>
            <a:noAutofit/>
          </a:bodyPr>
          <a:lstStyle/>
          <a:p>
            <a:r>
              <a:rPr lang="en-GB" sz="1600" b="1" dirty="0">
                <a:solidFill>
                  <a:srgbClr val="FF0000"/>
                </a:solidFill>
                <a:latin typeface="Arial"/>
              </a:rPr>
              <a:t>title</a:t>
            </a:r>
          </a:p>
          <a:p>
            <a:endParaRPr lang="en-GB" sz="22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BBDD1B-2278-B906-92B1-6F0365A21665}"/>
              </a:ext>
            </a:extLst>
          </p:cNvPr>
          <p:cNvSpPr txBox="1"/>
          <p:nvPr/>
        </p:nvSpPr>
        <p:spPr>
          <a:xfrm>
            <a:off x="317472" y="533400"/>
            <a:ext cx="8306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C072763-E4F4-7A6D-666D-2F6CB15B86C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052" y="1164791"/>
            <a:ext cx="861767" cy="9156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E15562C-0273-FDE3-4044-B5E98779D075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7472" y="2107962"/>
            <a:ext cx="867153" cy="84560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92652AA-B8D3-FEB1-FCA6-4A8128FFC5C7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0172" y="2951163"/>
            <a:ext cx="867153" cy="9156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9248286-3F54-BE9D-6C7F-909D6E6AEC8E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5365" y="3865654"/>
            <a:ext cx="867153" cy="84022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7987970-CE31-1B8E-E2E1-921B5994392B}"/>
              </a:ext>
            </a:extLst>
          </p:cNvPr>
          <p:cNvSpPr txBox="1"/>
          <p:nvPr/>
        </p:nvSpPr>
        <p:spPr>
          <a:xfrm>
            <a:off x="1161819" y="1277846"/>
            <a:ext cx="65768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Insights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61A10F-B3A3-38F5-046C-AFF6E26C7F50}"/>
              </a:ext>
            </a:extLst>
          </p:cNvPr>
          <p:cNvSpPr txBox="1"/>
          <p:nvPr/>
        </p:nvSpPr>
        <p:spPr>
          <a:xfrm>
            <a:off x="1182518" y="2156121"/>
            <a:ext cx="65768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Opportunity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D4C428-83CF-5856-CD4E-44F354421FA5}"/>
              </a:ext>
            </a:extLst>
          </p:cNvPr>
          <p:cNvSpPr txBox="1"/>
          <p:nvPr/>
        </p:nvSpPr>
        <p:spPr>
          <a:xfrm>
            <a:off x="1161819" y="3031625"/>
            <a:ext cx="65768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Activities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F764B9D-4676-0E97-4104-28E172537C4B}"/>
              </a:ext>
            </a:extLst>
          </p:cNvPr>
          <p:cNvSpPr txBox="1"/>
          <p:nvPr/>
        </p:nvSpPr>
        <p:spPr>
          <a:xfrm>
            <a:off x="1161819" y="3900597"/>
            <a:ext cx="65768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CSFs</a:t>
            </a:r>
          </a:p>
        </p:txBody>
      </p:sp>
    </p:spTree>
    <p:extLst>
      <p:ext uri="{BB962C8B-B14F-4D97-AF65-F5344CB8AC3E}">
        <p14:creationId xmlns:p14="http://schemas.microsoft.com/office/powerpoint/2010/main" val="2501365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88B2BA-4439-4EE0-5CA0-991DFF4085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21AC994-0E22-55FF-ECCA-A34CE95825F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04745" y="248000"/>
            <a:ext cx="8434046" cy="482640"/>
          </a:xfrm>
        </p:spPr>
        <p:txBody>
          <a:bodyPr>
            <a:noAutofit/>
          </a:bodyPr>
          <a:lstStyle/>
          <a:p>
            <a:r>
              <a:rPr lang="en-GB" sz="1600" b="1" dirty="0">
                <a:solidFill>
                  <a:srgbClr val="FF0000"/>
                </a:solidFill>
                <a:latin typeface="Arial"/>
              </a:rPr>
              <a:t>title</a:t>
            </a:r>
          </a:p>
          <a:p>
            <a:endParaRPr lang="en-GB" sz="22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612B83-7FEA-7DF1-3B5A-5C347CE514AD}"/>
              </a:ext>
            </a:extLst>
          </p:cNvPr>
          <p:cNvSpPr txBox="1"/>
          <p:nvPr/>
        </p:nvSpPr>
        <p:spPr>
          <a:xfrm>
            <a:off x="317472" y="533400"/>
            <a:ext cx="8306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876E5AA-E712-B9D8-0960-C72952DC8CA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052" y="1164791"/>
            <a:ext cx="861767" cy="9156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BBB53E5-269D-38B5-DEA7-DBAF98809D74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7472" y="2107962"/>
            <a:ext cx="867153" cy="84560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355EF92-3AEE-F497-0DE5-A54FD7787C0A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0172" y="2951163"/>
            <a:ext cx="867153" cy="9156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3CC7207-817B-6D6D-EBDB-28055B33ED1E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5365" y="3865654"/>
            <a:ext cx="867153" cy="84022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9F24B6C-EF95-1B3C-4166-DEB4CA504257}"/>
              </a:ext>
            </a:extLst>
          </p:cNvPr>
          <p:cNvSpPr txBox="1"/>
          <p:nvPr/>
        </p:nvSpPr>
        <p:spPr>
          <a:xfrm>
            <a:off x="1161819" y="1277846"/>
            <a:ext cx="65768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Insights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40C3A9-71DE-9CB8-71A6-0C59CC3BD5A8}"/>
              </a:ext>
            </a:extLst>
          </p:cNvPr>
          <p:cNvSpPr txBox="1"/>
          <p:nvPr/>
        </p:nvSpPr>
        <p:spPr>
          <a:xfrm>
            <a:off x="1182518" y="2156121"/>
            <a:ext cx="65768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Opportunity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F02B805-003F-1CC0-D69E-BEF06792B921}"/>
              </a:ext>
            </a:extLst>
          </p:cNvPr>
          <p:cNvSpPr txBox="1"/>
          <p:nvPr/>
        </p:nvSpPr>
        <p:spPr>
          <a:xfrm>
            <a:off x="1161819" y="3031625"/>
            <a:ext cx="65768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Activities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5244D2A-0AF5-2AFC-BEB3-15AE6680CD5A}"/>
              </a:ext>
            </a:extLst>
          </p:cNvPr>
          <p:cNvSpPr txBox="1"/>
          <p:nvPr/>
        </p:nvSpPr>
        <p:spPr>
          <a:xfrm>
            <a:off x="1161819" y="3900597"/>
            <a:ext cx="65768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CSFs</a:t>
            </a:r>
          </a:p>
        </p:txBody>
      </p:sp>
    </p:spTree>
    <p:extLst>
      <p:ext uri="{BB962C8B-B14F-4D97-AF65-F5344CB8AC3E}">
        <p14:creationId xmlns:p14="http://schemas.microsoft.com/office/powerpoint/2010/main" val="1532518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1085A3-B789-C203-03DE-E02F64018A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5055390-4FE9-4A42-AD26-D3F14E9B421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04745" y="248000"/>
            <a:ext cx="8434046" cy="482640"/>
          </a:xfrm>
        </p:spPr>
        <p:txBody>
          <a:bodyPr>
            <a:noAutofit/>
          </a:bodyPr>
          <a:lstStyle/>
          <a:p>
            <a:r>
              <a:rPr lang="en-GB" sz="1600" b="1" dirty="0">
                <a:solidFill>
                  <a:srgbClr val="FF0000"/>
                </a:solidFill>
                <a:latin typeface="Arial"/>
              </a:rPr>
              <a:t>title</a:t>
            </a:r>
          </a:p>
          <a:p>
            <a:endParaRPr lang="en-GB" sz="22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C9174C-57CA-C7F5-FD51-CD3D89669708}"/>
              </a:ext>
            </a:extLst>
          </p:cNvPr>
          <p:cNvSpPr txBox="1"/>
          <p:nvPr/>
        </p:nvSpPr>
        <p:spPr>
          <a:xfrm>
            <a:off x="317472" y="533400"/>
            <a:ext cx="8306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61EFF56-2A32-E8D4-45F6-3F9710B0240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052" y="1164791"/>
            <a:ext cx="861767" cy="9156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AB1C52B-072B-309E-E7D1-8BF68AF0CC4E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7472" y="2107962"/>
            <a:ext cx="867153" cy="84560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2BC496B-88BA-F113-49F4-32C1858EFA54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0172" y="2951163"/>
            <a:ext cx="867153" cy="9156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7D5A544-BFD9-D417-B520-AF8636A9F6BA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5365" y="3865654"/>
            <a:ext cx="867153" cy="84022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A418024-AD2F-1136-F15B-7E207B7AFF23}"/>
              </a:ext>
            </a:extLst>
          </p:cNvPr>
          <p:cNvSpPr txBox="1"/>
          <p:nvPr/>
        </p:nvSpPr>
        <p:spPr>
          <a:xfrm>
            <a:off x="1161819" y="1277846"/>
            <a:ext cx="65768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Insights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2AA9A6E-7E6F-6B62-21B6-3A33F1FC07A0}"/>
              </a:ext>
            </a:extLst>
          </p:cNvPr>
          <p:cNvSpPr txBox="1"/>
          <p:nvPr/>
        </p:nvSpPr>
        <p:spPr>
          <a:xfrm>
            <a:off x="1182518" y="2156121"/>
            <a:ext cx="65768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Opportunity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060239-B52C-FDFE-E4EB-D72C1FBC4FBD}"/>
              </a:ext>
            </a:extLst>
          </p:cNvPr>
          <p:cNvSpPr txBox="1"/>
          <p:nvPr/>
        </p:nvSpPr>
        <p:spPr>
          <a:xfrm>
            <a:off x="1161819" y="3031625"/>
            <a:ext cx="65768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Activities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9DF11FB-F6EE-5857-7A3E-AFF92BA970E9}"/>
              </a:ext>
            </a:extLst>
          </p:cNvPr>
          <p:cNvSpPr txBox="1"/>
          <p:nvPr/>
        </p:nvSpPr>
        <p:spPr>
          <a:xfrm>
            <a:off x="1161819" y="3900597"/>
            <a:ext cx="65768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CSFs</a:t>
            </a:r>
          </a:p>
        </p:txBody>
      </p:sp>
    </p:spTree>
    <p:extLst>
      <p:ext uri="{BB962C8B-B14F-4D97-AF65-F5344CB8AC3E}">
        <p14:creationId xmlns:p14="http://schemas.microsoft.com/office/powerpoint/2010/main" val="35759290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7AAA54-CEAB-BFDC-630F-92E99204FA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004FB05-30E8-2E6A-6AA8-1BF20A36C66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04745" y="248000"/>
            <a:ext cx="8434046" cy="482640"/>
          </a:xfrm>
        </p:spPr>
        <p:txBody>
          <a:bodyPr>
            <a:noAutofit/>
          </a:bodyPr>
          <a:lstStyle/>
          <a:p>
            <a:r>
              <a:rPr lang="en-GB" sz="1600" b="1" dirty="0">
                <a:solidFill>
                  <a:srgbClr val="FF0000"/>
                </a:solidFill>
                <a:latin typeface="Arial"/>
              </a:rPr>
              <a:t>title</a:t>
            </a:r>
          </a:p>
          <a:p>
            <a:endParaRPr lang="en-GB" sz="22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DA8E16-6561-4233-582A-9A45E7F37D7B}"/>
              </a:ext>
            </a:extLst>
          </p:cNvPr>
          <p:cNvSpPr txBox="1"/>
          <p:nvPr/>
        </p:nvSpPr>
        <p:spPr>
          <a:xfrm>
            <a:off x="317472" y="533400"/>
            <a:ext cx="8306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0CA891C-F2F0-157E-E036-A42EABA57450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052" y="1164791"/>
            <a:ext cx="861767" cy="9156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3E1B203-4ABD-C015-FB78-B0DC3ED713F3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7472" y="2107962"/>
            <a:ext cx="867153" cy="84560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40E4DF7-8FE0-FDFE-8ACD-4AF4B637A8A5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0172" y="2951163"/>
            <a:ext cx="867153" cy="9156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E4051E3-05C1-5ED0-13D6-8E07632A5FB5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5365" y="3865654"/>
            <a:ext cx="867153" cy="84022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08B7003-A1C7-8C59-0E7A-CFDDA3B3B96E}"/>
              </a:ext>
            </a:extLst>
          </p:cNvPr>
          <p:cNvSpPr txBox="1"/>
          <p:nvPr/>
        </p:nvSpPr>
        <p:spPr>
          <a:xfrm>
            <a:off x="1161819" y="1277846"/>
            <a:ext cx="65768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Insights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C7C175-1783-593B-54E6-0D144DBCB116}"/>
              </a:ext>
            </a:extLst>
          </p:cNvPr>
          <p:cNvSpPr txBox="1"/>
          <p:nvPr/>
        </p:nvSpPr>
        <p:spPr>
          <a:xfrm>
            <a:off x="1182518" y="2156121"/>
            <a:ext cx="65768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Opportunity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4A832E5-2D0B-DC55-258B-576C3B595EC7}"/>
              </a:ext>
            </a:extLst>
          </p:cNvPr>
          <p:cNvSpPr txBox="1"/>
          <p:nvPr/>
        </p:nvSpPr>
        <p:spPr>
          <a:xfrm>
            <a:off x="1161819" y="3031625"/>
            <a:ext cx="65768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Activities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73DEDF-584A-D201-648C-DF1650D9EA67}"/>
              </a:ext>
            </a:extLst>
          </p:cNvPr>
          <p:cNvSpPr txBox="1"/>
          <p:nvPr/>
        </p:nvSpPr>
        <p:spPr>
          <a:xfrm>
            <a:off x="1161819" y="3900597"/>
            <a:ext cx="65768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CSFs</a:t>
            </a:r>
          </a:p>
        </p:txBody>
      </p:sp>
    </p:spTree>
    <p:extLst>
      <p:ext uri="{BB962C8B-B14F-4D97-AF65-F5344CB8AC3E}">
        <p14:creationId xmlns:p14="http://schemas.microsoft.com/office/powerpoint/2010/main" val="4140964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DD6DC1-4FB1-510B-EE16-EA90C75781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03CD0A1-0C29-05BA-D2F1-AE0891F6319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04745" y="248000"/>
            <a:ext cx="8434046" cy="482640"/>
          </a:xfrm>
        </p:spPr>
        <p:txBody>
          <a:bodyPr>
            <a:noAutofit/>
          </a:bodyPr>
          <a:lstStyle/>
          <a:p>
            <a:r>
              <a:rPr lang="en-GB" sz="1600" b="1" dirty="0">
                <a:solidFill>
                  <a:srgbClr val="FF0000"/>
                </a:solidFill>
                <a:latin typeface="Arial"/>
              </a:rPr>
              <a:t>title</a:t>
            </a:r>
          </a:p>
          <a:p>
            <a:endParaRPr lang="en-GB" sz="22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9762E6-0083-0E37-D70C-BDFE5F146598}"/>
              </a:ext>
            </a:extLst>
          </p:cNvPr>
          <p:cNvSpPr txBox="1"/>
          <p:nvPr/>
        </p:nvSpPr>
        <p:spPr>
          <a:xfrm>
            <a:off x="317472" y="533400"/>
            <a:ext cx="8306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BF3B0CD-2703-51A8-E0E1-417E920EE46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052" y="1164791"/>
            <a:ext cx="861767" cy="9156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81594E3-AFD2-92EC-700E-49B63F55D01D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7472" y="2107962"/>
            <a:ext cx="867153" cy="84560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C3459BC-161A-A9B0-1013-4E71B0449F56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0172" y="2951163"/>
            <a:ext cx="867153" cy="9156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694C7B7-4CD3-FAB5-AE7C-6A125A40047B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5365" y="3865654"/>
            <a:ext cx="867153" cy="84022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72A58E3-930D-8564-8753-1E2C79CA8CD7}"/>
              </a:ext>
            </a:extLst>
          </p:cNvPr>
          <p:cNvSpPr txBox="1"/>
          <p:nvPr/>
        </p:nvSpPr>
        <p:spPr>
          <a:xfrm>
            <a:off x="1161819" y="1277846"/>
            <a:ext cx="65768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Insights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807102-8695-FD57-5552-FFDFACEE4F5D}"/>
              </a:ext>
            </a:extLst>
          </p:cNvPr>
          <p:cNvSpPr txBox="1"/>
          <p:nvPr/>
        </p:nvSpPr>
        <p:spPr>
          <a:xfrm>
            <a:off x="1182518" y="2156121"/>
            <a:ext cx="65768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Opportunity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3DD0EFC-5C90-8206-0A32-821C79ED9D67}"/>
              </a:ext>
            </a:extLst>
          </p:cNvPr>
          <p:cNvSpPr txBox="1"/>
          <p:nvPr/>
        </p:nvSpPr>
        <p:spPr>
          <a:xfrm>
            <a:off x="1161819" y="3031625"/>
            <a:ext cx="65768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Activities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A0A6CCC-DFD2-F6C8-CE2F-486822FAE79D}"/>
              </a:ext>
            </a:extLst>
          </p:cNvPr>
          <p:cNvSpPr txBox="1"/>
          <p:nvPr/>
        </p:nvSpPr>
        <p:spPr>
          <a:xfrm>
            <a:off x="1161819" y="3900597"/>
            <a:ext cx="65768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CSFs</a:t>
            </a:r>
          </a:p>
        </p:txBody>
      </p:sp>
    </p:spTree>
    <p:extLst>
      <p:ext uri="{BB962C8B-B14F-4D97-AF65-F5344CB8AC3E}">
        <p14:creationId xmlns:p14="http://schemas.microsoft.com/office/powerpoint/2010/main" val="2898132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B89ACD-BBAE-9721-7AE3-B55F9B1710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4E4BD52-938E-64DC-6FA5-CB943F62B86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04745" y="248000"/>
            <a:ext cx="8434046" cy="482640"/>
          </a:xfrm>
        </p:spPr>
        <p:txBody>
          <a:bodyPr>
            <a:noAutofit/>
          </a:bodyPr>
          <a:lstStyle/>
          <a:p>
            <a:r>
              <a:rPr lang="en-GB" sz="1600" b="1" dirty="0">
                <a:solidFill>
                  <a:srgbClr val="FF0000"/>
                </a:solidFill>
                <a:latin typeface="Arial"/>
              </a:rPr>
              <a:t>title</a:t>
            </a:r>
          </a:p>
          <a:p>
            <a:endParaRPr lang="en-GB" sz="22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446566-5DDB-6A98-8F31-43724CD34F83}"/>
              </a:ext>
            </a:extLst>
          </p:cNvPr>
          <p:cNvSpPr txBox="1"/>
          <p:nvPr/>
        </p:nvSpPr>
        <p:spPr>
          <a:xfrm>
            <a:off x="317472" y="533400"/>
            <a:ext cx="8306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313B0B8-D81E-C7BF-2C74-DD71F43B9B5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052" y="1164791"/>
            <a:ext cx="861767" cy="9156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6BAB63B-DE91-91DB-58AA-0ACAC78BA429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7472" y="2107962"/>
            <a:ext cx="867153" cy="84560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1A34B0E-5957-EFD3-711B-738BA29661D3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0172" y="2951163"/>
            <a:ext cx="867153" cy="9156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4090232-7B72-529C-DC11-C718984805FD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5365" y="3865654"/>
            <a:ext cx="867153" cy="84022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69C1E2D-C170-D1C8-774F-074C78F55C52}"/>
              </a:ext>
            </a:extLst>
          </p:cNvPr>
          <p:cNvSpPr txBox="1"/>
          <p:nvPr/>
        </p:nvSpPr>
        <p:spPr>
          <a:xfrm>
            <a:off x="1161819" y="1277846"/>
            <a:ext cx="65768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Insights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059898D-64E6-EDBA-ADAA-417809A62EFF}"/>
              </a:ext>
            </a:extLst>
          </p:cNvPr>
          <p:cNvSpPr txBox="1"/>
          <p:nvPr/>
        </p:nvSpPr>
        <p:spPr>
          <a:xfrm>
            <a:off x="1182518" y="2156121"/>
            <a:ext cx="65768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Opportunity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9100E5-AF14-9B9F-B450-2803F29AB8BE}"/>
              </a:ext>
            </a:extLst>
          </p:cNvPr>
          <p:cNvSpPr txBox="1"/>
          <p:nvPr/>
        </p:nvSpPr>
        <p:spPr>
          <a:xfrm>
            <a:off x="1161819" y="3031625"/>
            <a:ext cx="65768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Activities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531DADF-AD26-60C0-D49A-712F7E6D7B3B}"/>
              </a:ext>
            </a:extLst>
          </p:cNvPr>
          <p:cNvSpPr txBox="1"/>
          <p:nvPr/>
        </p:nvSpPr>
        <p:spPr>
          <a:xfrm>
            <a:off x="1161819" y="3900597"/>
            <a:ext cx="65768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CSFs</a:t>
            </a:r>
          </a:p>
        </p:txBody>
      </p:sp>
    </p:spTree>
    <p:extLst>
      <p:ext uri="{BB962C8B-B14F-4D97-AF65-F5344CB8AC3E}">
        <p14:creationId xmlns:p14="http://schemas.microsoft.com/office/powerpoint/2010/main" val="906954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A3AFAE-E5D4-C511-1D34-2EA37352D0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873C8CC-0F65-A728-E9F4-9F461C3E3F5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04745" y="248000"/>
            <a:ext cx="8434046" cy="482640"/>
          </a:xfrm>
        </p:spPr>
        <p:txBody>
          <a:bodyPr>
            <a:noAutofit/>
          </a:bodyPr>
          <a:lstStyle/>
          <a:p>
            <a:r>
              <a:rPr lang="en-GB" sz="1600" b="1" dirty="0">
                <a:solidFill>
                  <a:srgbClr val="FF0000"/>
                </a:solidFill>
                <a:latin typeface="Arial"/>
              </a:rPr>
              <a:t>title</a:t>
            </a:r>
          </a:p>
          <a:p>
            <a:endParaRPr lang="en-GB" sz="22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9D61E6-2102-3159-851F-E806DF4A7C8A}"/>
              </a:ext>
            </a:extLst>
          </p:cNvPr>
          <p:cNvSpPr txBox="1"/>
          <p:nvPr/>
        </p:nvSpPr>
        <p:spPr>
          <a:xfrm>
            <a:off x="317472" y="533400"/>
            <a:ext cx="8306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30827DC-AF21-CB6C-70ED-38A84CDF89A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052" y="1164791"/>
            <a:ext cx="861767" cy="9156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30FBA94-8B2B-44B1-CD02-1C8C05F4BE23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7472" y="2107962"/>
            <a:ext cx="867153" cy="84560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2EA5FD4-C6CD-4F89-2E4C-BECF7EC86DBB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0172" y="2951163"/>
            <a:ext cx="867153" cy="9156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47869DA-347C-3936-E91B-D3D29608ED07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5365" y="3865654"/>
            <a:ext cx="867153" cy="84022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E718400-F384-6DAA-56AF-6E3EC62174F5}"/>
              </a:ext>
            </a:extLst>
          </p:cNvPr>
          <p:cNvSpPr txBox="1"/>
          <p:nvPr/>
        </p:nvSpPr>
        <p:spPr>
          <a:xfrm>
            <a:off x="1161819" y="1277846"/>
            <a:ext cx="65768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Insights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0942C5-1986-A53A-3A04-7AAB3D473669}"/>
              </a:ext>
            </a:extLst>
          </p:cNvPr>
          <p:cNvSpPr txBox="1"/>
          <p:nvPr/>
        </p:nvSpPr>
        <p:spPr>
          <a:xfrm>
            <a:off x="1182518" y="2156121"/>
            <a:ext cx="65768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Opportunity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2086A4-86E1-C182-FEB3-2DD465C2A5B3}"/>
              </a:ext>
            </a:extLst>
          </p:cNvPr>
          <p:cNvSpPr txBox="1"/>
          <p:nvPr/>
        </p:nvSpPr>
        <p:spPr>
          <a:xfrm>
            <a:off x="1161819" y="3031625"/>
            <a:ext cx="65768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Activities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F7ACDBE-E73A-B830-0548-62D2D3BBEE1F}"/>
              </a:ext>
            </a:extLst>
          </p:cNvPr>
          <p:cNvSpPr txBox="1"/>
          <p:nvPr/>
        </p:nvSpPr>
        <p:spPr>
          <a:xfrm>
            <a:off x="1161819" y="3900597"/>
            <a:ext cx="65768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CSFs</a:t>
            </a:r>
          </a:p>
        </p:txBody>
      </p:sp>
    </p:spTree>
    <p:extLst>
      <p:ext uri="{BB962C8B-B14F-4D97-AF65-F5344CB8AC3E}">
        <p14:creationId xmlns:p14="http://schemas.microsoft.com/office/powerpoint/2010/main" val="1439107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CC51B6-1D0A-E244-7C41-5D457BDE6D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2074512-F97E-5D72-14D4-D897C1E7489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04745" y="248000"/>
            <a:ext cx="8434046" cy="482640"/>
          </a:xfrm>
        </p:spPr>
        <p:txBody>
          <a:bodyPr>
            <a:noAutofit/>
          </a:bodyPr>
          <a:lstStyle/>
          <a:p>
            <a:r>
              <a:rPr lang="en-GB" sz="1600" b="1" dirty="0">
                <a:solidFill>
                  <a:srgbClr val="FF0000"/>
                </a:solidFill>
                <a:latin typeface="Arial"/>
              </a:rPr>
              <a:t>title</a:t>
            </a:r>
          </a:p>
          <a:p>
            <a:endParaRPr lang="en-GB" sz="22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474283-68EA-ECFB-B794-A9F2EE626312}"/>
              </a:ext>
            </a:extLst>
          </p:cNvPr>
          <p:cNvSpPr txBox="1"/>
          <p:nvPr/>
        </p:nvSpPr>
        <p:spPr>
          <a:xfrm>
            <a:off x="317472" y="533400"/>
            <a:ext cx="8306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8CDF123-C2FE-63F2-B78D-F7870283F83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052" y="1164791"/>
            <a:ext cx="861767" cy="9156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8968ABC-B707-4C79-F58D-64CCB869F948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7472" y="2107962"/>
            <a:ext cx="867153" cy="84560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0F3870A-CB71-02F6-E3DA-B8FF1BBC7EDE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0172" y="2951163"/>
            <a:ext cx="867153" cy="9156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8FEF25E-1AEB-44E0-F052-31370EE861AE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5365" y="3865654"/>
            <a:ext cx="867153" cy="84022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3E7768F-8056-CCE7-A78E-FC347CDF394D}"/>
              </a:ext>
            </a:extLst>
          </p:cNvPr>
          <p:cNvSpPr txBox="1"/>
          <p:nvPr/>
        </p:nvSpPr>
        <p:spPr>
          <a:xfrm>
            <a:off x="1161819" y="1277846"/>
            <a:ext cx="65768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Insights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B7F5F2-1ED6-E8D3-1740-EDA1A60D499B}"/>
              </a:ext>
            </a:extLst>
          </p:cNvPr>
          <p:cNvSpPr txBox="1"/>
          <p:nvPr/>
        </p:nvSpPr>
        <p:spPr>
          <a:xfrm>
            <a:off x="1182518" y="2156121"/>
            <a:ext cx="65768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Opportunity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922EC5D-F14E-0E25-73E9-46E99AA30908}"/>
              </a:ext>
            </a:extLst>
          </p:cNvPr>
          <p:cNvSpPr txBox="1"/>
          <p:nvPr/>
        </p:nvSpPr>
        <p:spPr>
          <a:xfrm>
            <a:off x="1161819" y="3031625"/>
            <a:ext cx="65768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Activities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E62B52B-BB3F-2C9C-84E7-97F047D681CC}"/>
              </a:ext>
            </a:extLst>
          </p:cNvPr>
          <p:cNvSpPr txBox="1"/>
          <p:nvPr/>
        </p:nvSpPr>
        <p:spPr>
          <a:xfrm>
            <a:off x="1161819" y="3900597"/>
            <a:ext cx="65768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CSFs</a:t>
            </a:r>
          </a:p>
        </p:txBody>
      </p:sp>
    </p:spTree>
    <p:extLst>
      <p:ext uri="{BB962C8B-B14F-4D97-AF65-F5344CB8AC3E}">
        <p14:creationId xmlns:p14="http://schemas.microsoft.com/office/powerpoint/2010/main" val="2532792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119328-E568-6C77-AB18-E798004E5A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BAC535C-2EF0-2EFB-2753-2F6C5680ECF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04745" y="248000"/>
            <a:ext cx="8434046" cy="482640"/>
          </a:xfrm>
        </p:spPr>
        <p:txBody>
          <a:bodyPr>
            <a:noAutofit/>
          </a:bodyPr>
          <a:lstStyle/>
          <a:p>
            <a:r>
              <a:rPr lang="en-GB" sz="1600" b="1" dirty="0">
                <a:solidFill>
                  <a:srgbClr val="FF0000"/>
                </a:solidFill>
                <a:latin typeface="Arial"/>
              </a:rPr>
              <a:t>title</a:t>
            </a:r>
          </a:p>
          <a:p>
            <a:endParaRPr lang="en-GB" sz="22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A472D7-7C0C-83DD-4DC9-60F971A2657E}"/>
              </a:ext>
            </a:extLst>
          </p:cNvPr>
          <p:cNvSpPr txBox="1"/>
          <p:nvPr/>
        </p:nvSpPr>
        <p:spPr>
          <a:xfrm>
            <a:off x="317472" y="533400"/>
            <a:ext cx="8306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7667584-BD28-C5C4-9B7A-4CA8B4F61580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052" y="1164791"/>
            <a:ext cx="861767" cy="9156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C428350-DCC2-DAC6-FB43-EAAF275F3334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7472" y="2107962"/>
            <a:ext cx="867153" cy="84560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B155727-CE9A-FC7E-3E54-D93F7F20BB6A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0172" y="2951163"/>
            <a:ext cx="867153" cy="9156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217DD0E-4063-DF36-AEFF-133E25695D94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5365" y="3865654"/>
            <a:ext cx="867153" cy="84022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3BEAA8E-AD23-E523-5CC3-4BFB8BA4EC74}"/>
              </a:ext>
            </a:extLst>
          </p:cNvPr>
          <p:cNvSpPr txBox="1"/>
          <p:nvPr/>
        </p:nvSpPr>
        <p:spPr>
          <a:xfrm>
            <a:off x="1161819" y="1277846"/>
            <a:ext cx="65768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Insights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749015-33EB-9DE4-9FB4-3973F0C732B8}"/>
              </a:ext>
            </a:extLst>
          </p:cNvPr>
          <p:cNvSpPr txBox="1"/>
          <p:nvPr/>
        </p:nvSpPr>
        <p:spPr>
          <a:xfrm>
            <a:off x="1182518" y="2156121"/>
            <a:ext cx="65768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Opportunity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F068545-F650-27FE-CB7C-394098D20908}"/>
              </a:ext>
            </a:extLst>
          </p:cNvPr>
          <p:cNvSpPr txBox="1"/>
          <p:nvPr/>
        </p:nvSpPr>
        <p:spPr>
          <a:xfrm>
            <a:off x="1161819" y="3031625"/>
            <a:ext cx="65768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Activities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1D97D2-6F6F-B8C6-266A-8F058E9D7075}"/>
              </a:ext>
            </a:extLst>
          </p:cNvPr>
          <p:cNvSpPr txBox="1"/>
          <p:nvPr/>
        </p:nvSpPr>
        <p:spPr>
          <a:xfrm>
            <a:off x="1161819" y="3900597"/>
            <a:ext cx="65768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CSFs</a:t>
            </a:r>
          </a:p>
        </p:txBody>
      </p:sp>
    </p:spTree>
    <p:extLst>
      <p:ext uri="{BB962C8B-B14F-4D97-AF65-F5344CB8AC3E}">
        <p14:creationId xmlns:p14="http://schemas.microsoft.com/office/powerpoint/2010/main" val="612478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5BB199-8D07-4405-9D9E-52DEA31258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577355D-1A22-AB0F-F683-8098779AD54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04745" y="248000"/>
            <a:ext cx="8434046" cy="482640"/>
          </a:xfrm>
        </p:spPr>
        <p:txBody>
          <a:bodyPr>
            <a:noAutofit/>
          </a:bodyPr>
          <a:lstStyle/>
          <a:p>
            <a:r>
              <a:rPr lang="en-GB" sz="1600" b="1" dirty="0">
                <a:solidFill>
                  <a:srgbClr val="FF0000"/>
                </a:solidFill>
                <a:latin typeface="Arial"/>
              </a:rPr>
              <a:t>title</a:t>
            </a:r>
          </a:p>
          <a:p>
            <a:endParaRPr lang="en-GB" sz="22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1B6925-0B93-5402-B8E8-580DFA331E55}"/>
              </a:ext>
            </a:extLst>
          </p:cNvPr>
          <p:cNvSpPr txBox="1"/>
          <p:nvPr/>
        </p:nvSpPr>
        <p:spPr>
          <a:xfrm>
            <a:off x="317472" y="533400"/>
            <a:ext cx="8306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E05D0AF-8F21-7361-9A0A-7645B101154A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052" y="1164791"/>
            <a:ext cx="861767" cy="9156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2A51396-3EE0-4207-B592-24F964426615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7472" y="2107962"/>
            <a:ext cx="867153" cy="84560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4CB7014-2535-3F3E-55DA-55A06151BFF9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0172" y="2951163"/>
            <a:ext cx="867153" cy="9156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781784B-186D-4680-AD61-37E1D54D2854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5365" y="3865654"/>
            <a:ext cx="867153" cy="84022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828CFE5-6B2A-7DF3-F294-F42C30150C7B}"/>
              </a:ext>
            </a:extLst>
          </p:cNvPr>
          <p:cNvSpPr txBox="1"/>
          <p:nvPr/>
        </p:nvSpPr>
        <p:spPr>
          <a:xfrm>
            <a:off x="1161819" y="1277846"/>
            <a:ext cx="65768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Insights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5BCE03-C507-2166-FFF5-338F3A02E69E}"/>
              </a:ext>
            </a:extLst>
          </p:cNvPr>
          <p:cNvSpPr txBox="1"/>
          <p:nvPr/>
        </p:nvSpPr>
        <p:spPr>
          <a:xfrm>
            <a:off x="1182518" y="2156121"/>
            <a:ext cx="65768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Opportunity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1EED651-B77F-0874-5F22-E90F33760A48}"/>
              </a:ext>
            </a:extLst>
          </p:cNvPr>
          <p:cNvSpPr txBox="1"/>
          <p:nvPr/>
        </p:nvSpPr>
        <p:spPr>
          <a:xfrm>
            <a:off x="1161819" y="3031625"/>
            <a:ext cx="65768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Activities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EC56A6-58F3-9CCB-702A-1B38EAB2EEF8}"/>
              </a:ext>
            </a:extLst>
          </p:cNvPr>
          <p:cNvSpPr txBox="1"/>
          <p:nvPr/>
        </p:nvSpPr>
        <p:spPr>
          <a:xfrm>
            <a:off x="1161819" y="3900597"/>
            <a:ext cx="65768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CSFs</a:t>
            </a:r>
          </a:p>
        </p:txBody>
      </p:sp>
    </p:spTree>
    <p:extLst>
      <p:ext uri="{BB962C8B-B14F-4D97-AF65-F5344CB8AC3E}">
        <p14:creationId xmlns:p14="http://schemas.microsoft.com/office/powerpoint/2010/main" val="3413403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B6C5C5-2961-7595-E141-250217F1DB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3893E7C-C371-45EB-2D71-B2CE48B0389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04745" y="248000"/>
            <a:ext cx="8434046" cy="482640"/>
          </a:xfrm>
        </p:spPr>
        <p:txBody>
          <a:bodyPr>
            <a:noAutofit/>
          </a:bodyPr>
          <a:lstStyle/>
          <a:p>
            <a:r>
              <a:rPr lang="en-GB" sz="1600" b="1" dirty="0">
                <a:solidFill>
                  <a:srgbClr val="FF0000"/>
                </a:solidFill>
                <a:latin typeface="Arial"/>
              </a:rPr>
              <a:t>title</a:t>
            </a:r>
          </a:p>
          <a:p>
            <a:endParaRPr lang="en-GB" sz="22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ED4742-5DE3-CC12-915A-BF3274B3A182}"/>
              </a:ext>
            </a:extLst>
          </p:cNvPr>
          <p:cNvSpPr txBox="1"/>
          <p:nvPr/>
        </p:nvSpPr>
        <p:spPr>
          <a:xfrm>
            <a:off x="317472" y="533400"/>
            <a:ext cx="8306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76740D4-0EF5-74F0-EF3A-ADA9B999205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052" y="1164791"/>
            <a:ext cx="861767" cy="9156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F6D7651-55BF-4465-9ACC-6185A83D0E31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7472" y="2107962"/>
            <a:ext cx="867153" cy="84560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867A4F8-1798-5CBE-1D24-FDE27B58D640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0172" y="2951163"/>
            <a:ext cx="867153" cy="9156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12E3622-6230-97D6-7203-2AD2FC9EDDE6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5365" y="3865654"/>
            <a:ext cx="867153" cy="84022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EE94828-1C97-D423-390F-5760EC148E50}"/>
              </a:ext>
            </a:extLst>
          </p:cNvPr>
          <p:cNvSpPr txBox="1"/>
          <p:nvPr/>
        </p:nvSpPr>
        <p:spPr>
          <a:xfrm>
            <a:off x="1161819" y="1277846"/>
            <a:ext cx="65768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Insights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B22BBA1-E6CC-D9D0-C745-D9493C9B3273}"/>
              </a:ext>
            </a:extLst>
          </p:cNvPr>
          <p:cNvSpPr txBox="1"/>
          <p:nvPr/>
        </p:nvSpPr>
        <p:spPr>
          <a:xfrm>
            <a:off x="1182518" y="2156121"/>
            <a:ext cx="65768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Opportunity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C5C7420-CAEC-7AEE-292D-C22CCCA56083}"/>
              </a:ext>
            </a:extLst>
          </p:cNvPr>
          <p:cNvSpPr txBox="1"/>
          <p:nvPr/>
        </p:nvSpPr>
        <p:spPr>
          <a:xfrm>
            <a:off x="1161819" y="3031625"/>
            <a:ext cx="65768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Activities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B874DB6-CD98-9D86-46E8-C3EE25D6EB69}"/>
              </a:ext>
            </a:extLst>
          </p:cNvPr>
          <p:cNvSpPr txBox="1"/>
          <p:nvPr/>
        </p:nvSpPr>
        <p:spPr>
          <a:xfrm>
            <a:off x="1161819" y="3900597"/>
            <a:ext cx="65768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CSFs</a:t>
            </a:r>
          </a:p>
        </p:txBody>
      </p:sp>
    </p:spTree>
    <p:extLst>
      <p:ext uri="{BB962C8B-B14F-4D97-AF65-F5344CB8AC3E}">
        <p14:creationId xmlns:p14="http://schemas.microsoft.com/office/powerpoint/2010/main" val="2655048864"/>
      </p:ext>
    </p:extLst>
  </p:cSld>
  <p:clrMapOvr>
    <a:masterClrMapping/>
  </p:clrMapOvr>
</p:sld>
</file>

<file path=ppt/theme/theme1.xml><?xml version="1.0" encoding="utf-8"?>
<a:theme xmlns:a="http://schemas.openxmlformats.org/drawingml/2006/main" name="1_Syneos_PPT-16x9_01">
  <a:themeElements>
    <a:clrScheme name="Syneos Health">
      <a:dk1>
        <a:srgbClr val="000000"/>
      </a:dk1>
      <a:lt1>
        <a:srgbClr val="EB3300"/>
      </a:lt1>
      <a:dk2>
        <a:srgbClr val="FFFFFF"/>
      </a:dk2>
      <a:lt2>
        <a:srgbClr val="BBBCBC"/>
      </a:lt2>
      <a:accent1>
        <a:srgbClr val="EB3300"/>
      </a:accent1>
      <a:accent2>
        <a:srgbClr val="63666A"/>
      </a:accent2>
      <a:accent3>
        <a:srgbClr val="FF9E1B"/>
      </a:accent3>
      <a:accent4>
        <a:srgbClr val="FF671F"/>
      </a:accent4>
      <a:accent5>
        <a:srgbClr val="002E5D"/>
      </a:accent5>
      <a:accent6>
        <a:srgbClr val="0076A5"/>
      </a:accent6>
      <a:hlink>
        <a:srgbClr val="0076A5"/>
      </a:hlink>
      <a:folHlink>
        <a:srgbClr val="A6192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lIns="0" tIns="0" rIns="0" bIns="0" rtlCol="0" anchor="ctr">
        <a:normAutofit/>
      </a:bodyPr>
      <a:lstStyle>
        <a:defPPr algn="ctr">
          <a:defRPr dirty="0" err="1" smtClean="0">
            <a:solidFill>
              <a:schemeClr val="tx2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3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1_Custom Design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19678</TotalTime>
  <Words>140</Words>
  <Application>Microsoft Macintosh PowerPoint</Application>
  <PresentationFormat>On-screen Show (16:9)</PresentationFormat>
  <Paragraphs>140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Aptos</vt:lpstr>
      <vt:lpstr>Aptos Display</vt:lpstr>
      <vt:lpstr>Arial</vt:lpstr>
      <vt:lpstr>Calibri</vt:lpstr>
      <vt:lpstr>1_Syneos_PPT-16x9_01</vt:lpstr>
      <vt:lpstr>Custom Design</vt:lpstr>
      <vt:lpstr>1_Custom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>Dionysus</Manager>
  <Company>Syneos Health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Auto-mermaid template</dc:title>
  <dc:subject/>
  <dc:creator>Duncan Arbour</dc:creator>
  <cp:keywords/>
  <dc:description/>
  <cp:lastModifiedBy>Arbour, Duncan</cp:lastModifiedBy>
  <cp:revision>844</cp:revision>
  <cp:lastPrinted>2020-04-06T14:41:22Z</cp:lastPrinted>
  <dcterms:modified xsi:type="dcterms:W3CDTF">2025-01-06T11:06:41Z</dcterms:modified>
  <cp:category/>
</cp:coreProperties>
</file>