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8/18/24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3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87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68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5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44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1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3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5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6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14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1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65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4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1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0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4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0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0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61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69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46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22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6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029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5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31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08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80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58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93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6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1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5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4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6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804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59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1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727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2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7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5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9bea065c-4598-471b-a0d8-b208471d6a41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737cdb0d-9f15-48ec-9529-975a91239bb1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1125</TotalTime>
  <Words>600</Words>
  <Application>Microsoft Macintosh PowerPoint</Application>
  <PresentationFormat>Widescreen</PresentationFormat>
  <Paragraphs>600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Aptos</vt:lpstr>
      <vt:lpstr>Arial</vt:lpstr>
      <vt:lpstr>Calibri</vt:lpstr>
      <vt:lpstr>SynH2024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5</cp:revision>
  <dcterms:created xsi:type="dcterms:W3CDTF">2024-07-12T09:05:01Z</dcterms:created>
  <dcterms:modified xsi:type="dcterms:W3CDTF">2024-08-18T08:54:42Z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