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1431B-0144-4E4D-B907-858CB1B5F6A1}" v="6" dt="2024-08-17T08:25:19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6259"/>
  </p:normalViewPr>
  <p:slideViewPr>
    <p:cSldViewPr snapToGrid="0">
      <p:cViewPr varScale="1">
        <p:scale>
          <a:sx n="96" d="100"/>
          <a:sy n="96" d="100"/>
        </p:scale>
        <p:origin x="14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Executive 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A78D9-79C4-B3BB-EBF0-6073DABE9085}"/>
              </a:ext>
            </a:extLst>
          </p:cNvPr>
          <p:cNvSpPr txBox="1"/>
          <p:nvPr/>
        </p:nvSpPr>
        <p:spPr>
          <a:xfrm>
            <a:off x="632460" y="1166191"/>
            <a:ext cx="10777662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0" dirty="0">
                <a:solidFill>
                  <a:schemeClr val="accent2"/>
                </a:solidFill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2365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74E985-4D59-45AB-8970-AD8E2C92CE21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9bea065c-4598-471b-a0d8-b208471d6a41"/>
    <ds:schemaRef ds:uri="737cdb0d-9f15-48ec-9529-975a91239bb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1115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SynH2024</vt:lpstr>
      <vt:lpstr>Executive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4</cp:revision>
  <dcterms:created xsi:type="dcterms:W3CDTF">2024-07-12T09:05:01Z</dcterms:created>
  <dcterms:modified xsi:type="dcterms:W3CDTF">2024-08-17T08:26:18Z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