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33"/>
  </p:normalViewPr>
  <p:slideViewPr>
    <p:cSldViewPr snapToGrid="0">
      <p:cViewPr varScale="1">
        <p:scale>
          <a:sx n="81" d="100"/>
          <a:sy n="81" d="100"/>
        </p:scale>
        <p:origin x="20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59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41B80-58D9-086F-2BF5-C3F643332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549CF-6F8A-BC12-B9AB-C031257EA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275184-0835-1B65-FA18-53A20007E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485AD-9DAC-5EB7-1330-8835CBCF7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8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F82FB-5231-4909-FD47-95EFF6BAA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DBDCC3-5C5A-B1D9-C54D-069674E1D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96F7BD-76CD-2F4A-6F1E-35D1E128F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0A7D3-09D9-87C9-6365-302B14E1A1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4B3DB-DD49-CC9F-D863-B4CC735EF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1BBB3C-7F29-2941-312E-F846751C3A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F13CEB-F2CD-C319-3EA8-8D1408EED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893E8-6FFC-6596-3A29-B7D70D338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8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410200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420448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420448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Pillar_1_name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Pillar_1_copy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BF35E-D9CE-37E9-A2CD-44FE8972A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5476E3-74B5-6885-2ABC-EB314C74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Pillar_2_name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721AA-4B5C-774E-4359-B1D8265391A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Pillar_2_copy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65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FC566-67FA-2CC6-8BB0-C59002855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127713-4BBF-F4A8-1441-F49CFE0F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Pillar_3_name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0A170-F7A3-26D7-A60E-297DF18C08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Pillar_3_copy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43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EE0DD-D203-2924-9449-37D4D05F2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634861-A917-8985-78D2-C7AD0198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Pillar_4_name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2D82A-E898-FEF2-6628-51829FE6B25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Pillar_4_copy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74E985-4D59-45AB-8970-AD8E2C92CE21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9bea065c-4598-471b-a0d8-b208471d6a41"/>
    <ds:schemaRef ds:uri="737cdb0d-9f15-48ec-9529-975a91239bb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1273</TotalTime>
  <Words>44</Words>
  <Application>Microsoft Macintosh PowerPoint</Application>
  <PresentationFormat>Widescreen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Aptos</vt:lpstr>
      <vt:lpstr>Arial</vt:lpstr>
      <vt:lpstr>SynH2024</vt:lpstr>
      <vt:lpstr>Pillar_1_name</vt:lpstr>
      <vt:lpstr>Pillar_2_name</vt:lpstr>
      <vt:lpstr>Pillar_3_name</vt:lpstr>
      <vt:lpstr>Pillar_4_name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16</cp:revision>
  <dcterms:created xsi:type="dcterms:W3CDTF">2024-07-12T09:05:01Z</dcterms:created>
  <dcterms:modified xsi:type="dcterms:W3CDTF">2025-01-10T11:05:46Z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