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EB441-1FD8-EB4C-961E-45301729B1B1}" v="7" dt="2024-09-27T07:00:56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76259"/>
  </p:normalViewPr>
  <p:slideViewPr>
    <p:cSldViewPr snapToGrid="0">
      <p:cViewPr varScale="1">
        <p:scale>
          <a:sx n="96" d="100"/>
          <a:sy n="96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43DC1-6329-4A04-4D61-D446337A4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853047-2B51-2E0F-6C40-97777CB76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6777E-0AFB-2990-7B91-9F10C88BB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4C2DF-8B1F-79EF-68B6-5CC626BD0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4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4393-069A-6EA2-0A96-62B168B3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B1F814-4232-E154-9DA4-80686C010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7BBA6D-E91E-BA55-519C-99BE88343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6939-1DD6-3851-881F-25B8CA6D0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44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76347-3EF6-4A55-48E9-90A84E8D9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E5C55-1DD1-0FDD-CB12-B3F938131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8B48E-3CCA-4C90-C4A4-5BD970F0D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6A3BA-DD3F-C1EA-0598-94309A423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7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41E78-4A0D-FF4C-C994-111F14BA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10EA6-FA8C-8C0E-FE62-01E21AEA8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6546F-C7F7-15E2-71FF-B9C16550B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E6452-71FE-92E2-6A17-3A85E7CBB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1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8AC4-6F8D-639C-A766-82363D095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A2DCB-500D-7F21-D7B0-42683CAD5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A22CF-E9CE-A51B-E9BF-960AAA7AC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D2625-989E-81D4-9B30-CD7FDDA58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41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08C5-7555-C540-EF7D-4ED48ACE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0D0722-8CDF-D200-9448-7D7A73718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9483C-85BA-5E70-186E-615A4E952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E329D-39C6-3EDE-1CE5-F8C7BFF47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82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ED5E6-E96E-8EC3-61EF-909DFA17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05518-1A29-A2B7-6337-8BE331224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05918-C47A-F582-7E78-645C1817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E7AFA-8744-E193-AB9D-E282ED9B6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67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7C5AE-368F-1032-E4C4-83EC94E6B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EC06E-B976-1A6B-4F00-307658985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1A080-3A6F-B471-129A-F31287F65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EF05-29AA-3E0E-CD54-15FC3F301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17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E52DF-DC1F-9553-1403-AB41AF5A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08526-52F7-9DEC-2AE1-D3C27CDEA3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D42CD-73E2-9C65-ACF9-1873726B9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D668-3148-E9A0-20FC-A42BBFBBC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7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2FCE-BE9C-D218-C03B-0090E7AC8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FD518-51AB-94CE-91D8-654CC9F7F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031B6-325B-2606-7319-6D329B865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D8FDA-FC40-2C63-D8C1-2431F3F22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4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8C3F5-0737-B811-B6C9-F2F964F8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982BE-1B56-6D06-29AA-490B85529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E1DBF-6639-0504-D21C-8CE0E066C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A659C-BD82-B8F1-FA77-79B7136849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49D9-1C75-E124-278D-5FCA44152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828A5-18B6-5AAF-B67A-FD43D94F4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718A0-0428-360A-AE56-131DD228F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AE987-90EC-CCCE-0576-3D44A9A40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9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C8331-C353-774E-8478-B510F6A8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CBCDB-49B7-9E80-1B43-DB817A0BB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2EB9B-7F93-A854-B5D6-867C7A91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76DB4-154D-B88F-F869-9202525CB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6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96412-05FD-FCCA-DD93-CD11538A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98B43-6F75-F0BE-65CF-36BA8F306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44C77-D559-A41F-3213-E8E840EF3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BCD7D-F476-FC66-8EF3-678749214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33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BA639-65C7-AEB8-5442-54AF13B0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E3386-7CB6-8E44-CD32-8DA147A71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3232C-5E4E-EB86-018C-74200E150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DE5F6-6D9E-6074-ADA4-5E7B80D3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24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C2117-4337-AB3D-1EC3-58E576B7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089F7-DB82-2C3B-AAE9-1B94ED8AE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CB748-E696-7046-D1E4-BB7D17BF6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53FD0-9D29-46CE-EB5E-4EB689307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77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0B205-BD5F-1811-2E38-171B0D1C7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BC9D2-D5E1-4C9F-A337-A4D776601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F4A9E-8D6B-4C29-3486-59C1AFCA6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E153F-48E7-3B2F-F36A-90C66ED2B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87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8657-94D1-7215-270E-10C47F6EA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6AAB1-B5E0-13BB-38A6-AC2CBA2F7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4E884-017F-92BA-7FF6-0526EC447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DDE2F-DD67-4397-129C-4FD0F9D84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1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83D6-AA51-85E3-E9A2-6F1987BA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9303B-9DA1-A76B-CF9C-CAF9667EE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0C74F-ED77-CBD5-A331-9CE02A1C4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6C2BE-652A-4094-2FE1-01682A0D7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9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02DAC-12D8-BBE0-D904-A988A359B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F266B-170B-16C8-9AFA-07617D3216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071F-5ED3-903C-4D38-8A1764058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F9702-639A-EA29-295E-B86F2058F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38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A7F0D-9613-538C-81D3-2DAB31B7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3B47BC-5277-0C3E-89EE-20A2E0EF9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4BF8AB-B5D6-A32F-1955-B081B3857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46D00-DE74-8453-7700-636EA352E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71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2A5F3-4EDC-64AB-7281-CF25A61F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7AE95-1638-BE66-DD53-296A661E0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97CEEC-29B5-2614-0F37-9731DB6EC0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86FEE-B36B-0B9E-4B6F-751B18373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9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4D5B-07CE-C959-3DBD-B4E9191F9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9C8E1E-E858-CC43-AC47-68B07BE77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CD7DFE-443B-4272-7E6F-8EDED8F37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1B237-4C29-389B-DE3A-DA22789F2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49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64DA-0029-0774-5500-47283E92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BA172-EB30-EB82-DE09-B8890669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FDBA7-0B70-049C-CDA9-C305DC662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4BBA-92BA-4C2A-CF72-721F50B4B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42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F0BE-06A8-A520-EA0D-C1F3A9FE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A7EAFD-F3E7-72B2-8E0C-A6B8C3D92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586910-13E0-C60A-5755-263502E8D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F509-65AA-AF8E-AC09-03CBBB2AD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8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8213-83A7-9F79-E343-718A0F311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DDEAA-261C-5C4F-0A6A-619EEA6F9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CAF5B-5BF8-B9D7-B7A2-70FF6E85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78232-D5EA-6920-829E-76CB26CF2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24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74414-A7A1-9730-DF57-1A03D7C1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C8B8CE-50B2-A736-9019-D7B8F75A5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9750AC-D5A3-BAF3-3668-1212A3DE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9A300-8977-2642-8B4A-D4C8FB0B5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E5B5A-BB5D-A674-66AD-96F50538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B0619-314A-C3F7-48A2-A71887E2A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A301C-1696-DB02-40FE-7EB69330E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0F3AD-4E64-A683-4D04-3D6A701DF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9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9DD63-34B1-565A-B4E7-23C6BD97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E5EEC0-0E78-582A-3747-306849635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DDC22-21CC-ED7F-A021-7350F4F99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24BD5-378B-B8B4-F407-61D82D9CA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864A6-CDB0-CDCC-6D44-1DF139368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DC0B9-E445-BB5D-5FA5-28C28AE47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A57A2-F4E9-BF57-4979-59C09892A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391B5-AD01-310F-A7F1-70E1ADA33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0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7FD-5058-A1CF-397A-166041E2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93B26-E62F-F51B-3CD8-59C690E07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B16FC-34C9-D0AB-6C2C-C05B6C90E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0327-CFC9-BF50-0A39-5DA2E5CF6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88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F6D6-0411-8390-AB81-EEA6DD62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0BDC3-891C-D359-F2BA-29AD0740A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7617C-C0C1-4FE7-0D66-12687B977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3C10E-178C-2ACD-EF68-5F341FDC6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68D2F-4ED5-1CAC-C33F-38921950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D79B8-4F2C-A7C4-CBA0-FBCF6C7CF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7450B-8392-10F2-1C18-B0539C225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5E6F-8567-B15B-3B7E-7D42EFA4D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17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3A7B-C4BE-617F-DFA3-38A5F54B5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552C6-CA26-1B64-F6CF-B8AF9B6D4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F4592-8ABC-95C2-B046-E5C58403A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806F4-D58F-2FC5-A42C-18B63AE91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504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C8E8-35C0-76B8-F95A-FA559A1CE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25BD1-30C0-F818-5ACC-DFDC7AC28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B63EE-5F8D-001A-0381-4A062949A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3C621-FB01-D7F4-3B09-94C8D45E1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366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37930-C36B-8DB9-1955-737D9EC70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C06E93-8AD2-B287-5E70-061C33E86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E8ABC-6176-F66A-1ED8-42681BD09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7EB6-ED53-F0D8-17C5-AD4B63E94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633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E7D6-30E0-3E7D-D43D-69F6D8E64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9449D-640F-6A63-0476-78BE654D6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83173-4EF7-0338-A663-8862C0A7C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0021A-1BF4-9460-A5C1-78415B093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39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F261D-979D-2270-9C58-0F88128B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D7855-7111-B90E-029E-470C9962F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BE3F6-8828-0C0A-2F23-3792AE71F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B4890-C75B-BA11-5805-C7DEB64EF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48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7D3F5-293D-64E2-18F9-CBDF31D8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5AAC8-D01D-FC84-B4C4-FF0B8A880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18370-DE9A-6707-3FFD-68AB8D8CA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90E4A-73AE-281B-7AC2-C45DD3A07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77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636B7-6601-6F47-1C51-A280A116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D09F2F-BCFC-FC3D-57B9-6C505B872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AFD786-5802-B5AA-9A26-B3E88FFD3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C03BD-AE0A-157A-BC60-4BFB79307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69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18760-F6CA-79D2-8093-FE6F45CBC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FE124-77A1-392D-3BD2-22920136F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0A34E-03D9-D924-E2D2-739600F39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2DDD0-D968-21C8-9F77-F5CE2AAE9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29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BD0F2-3AD6-9376-4644-413440B4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AA044-ACE1-B505-D36A-76A88C061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A001E-C34E-A323-F4BD-E41DDBF4F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284CC-DBB0-1BCE-C8B0-4D8CF24AA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223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AF03-309A-143F-65A2-6B8AC0E11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66ADB-9DE2-56FC-8568-F2F66C700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444EC-D368-89F5-B4DE-D0D2BC198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7476D-B41E-EAFC-4544-814538693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0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087E-6FB1-11CE-3600-2C94A57EF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FD4D0-2EDF-FB2A-EA90-F15B0B53B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FE805B-B6F8-124C-BD1B-25EA96A15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1DC55-494C-D590-C19D-373B429EC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36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1D02B-EAB8-F684-6778-297A277DF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32F6AD-BA09-6F15-113C-736D0B559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05F4A-3A52-5CED-DA82-E6D4F4AF6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5F304-A34A-6403-D5BE-D7AEEA48D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7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6A984-9A22-CA46-9C46-5EABAD83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A2A42A-2D24-DE04-230F-B4828192F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7E844-CEBD-2A5D-3B3E-953363B53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54254-6CD4-18D2-5EF3-7A845BE1E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4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69AB9-E9E5-277C-573C-85DD89D7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E6A-E7DA-54D7-E975-8CEEF6A21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A2FF2-567B-20B9-9D0D-947CA792F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94CA-3092-649A-FAD3-68A026153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6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3CD60-3828-6DDE-7F5B-4F7D81DC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8C0C4-37D9-CB38-F46E-1FB6482D2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753BC3-DAF0-8931-F894-D8326C5EC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4118-EAA9-3BB4-71A8-B0082050D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9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151A0-05BD-4218-B873-EDF56403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9E4AD-B255-FE39-2C4C-07BA7C4BD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8D8EA-36FC-2515-308C-B1058F859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EF0BF-1D6E-912E-E5C9-564E1FB30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9CCC2-BEC1-7633-14DB-5CF5050D5FF9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26B1E8-92A6-1D3E-6F25-EEE3F9816DED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B46-0CAE-F14B-B07B-46B987B4E9D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469A3-FEF1-1635-72EF-7044D54FD82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8F4A8-3436-49E5-0CD3-661F53F4A4D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CC8097-DA2A-94CC-7AF5-321C8489F7E8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84CA8-526F-F055-FE61-5A8DC036B45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4D7B29-E0BD-B202-DFE8-1E858729157E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6D6CD-8950-B264-A881-F114E0B26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A10B27-8C2B-ECF6-6A0B-4E7AA694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6B54E-F0BA-EC76-D12C-55E0D7D6A491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D117FF-DBEF-9E33-1904-48CA26DEF82D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0424B-E717-0C7F-200E-785AA8624FF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18442-A3AF-D930-CC3F-999ACE82FF6C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36674-5C5F-F74A-D6FF-52788907028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4DAA4C-DD15-79EA-2DF5-5C30133CFEAA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71BC80-31F1-C1D4-3C87-2EFBA97D33A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7E4B7D-7D3B-1A9E-4A5B-A6CB8C16166A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408273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FD9A-E9D8-9B25-B52F-C388FF52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857A48-3CC6-DF94-ACE1-B1A58D81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3AC6C-A58A-B967-B67D-B4B0756BD278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1E93B8-7FEB-FA40-0550-B34201B1C78D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50F1A-8178-C5E2-0FEF-3B562B5E599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73488D-DF8D-22D2-EDE7-74D95E51A76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7417B-FE69-BF72-C200-64865B5FED7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BB8AD-1C81-E7F3-6E71-C155B8342B77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94479-F7D9-655F-EFF1-8FD306EDAC6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1CA90-F860-5BAF-F961-B0EE682185C3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03507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3C08B-3DBA-D0C7-417E-61107BE29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54B358-E475-A4A8-CD96-C7B6BBB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D566E0-DB4A-64BB-1598-C97AC5038AF7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A820C-46BB-75E8-EB0F-C178085D6F8A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B57E3-C7A8-C025-512F-538467BA810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C3485-CA59-B529-B681-D200220EDD0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7045D-5381-4DBA-59D0-AFD10CB205E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2DA76-7952-4E63-8837-35EAAA3A82B6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C49879-57CC-0A22-5A6E-F764C286AB1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991586-3E27-3628-113C-1EEE22EC1B0A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60231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05388-75A2-A70F-1935-D8750E74B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CFEAE8-D3D0-0474-E80E-DB2A0972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660D3-8929-9F4B-7B09-1F265365A6A5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0A0293-D3B4-844F-7839-54C800811E3E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01C98-2BB2-3173-BA3F-C677E658B5C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6F812-62AB-7035-08EB-C36D3E06917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7369D-560C-C477-EF0E-6DB703A9B5D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E4780-365F-BACC-96E4-B4D929A08F11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134E4-5655-7381-6B8D-4A303307D0E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928A-6BD2-FA79-4C42-9DBB8BE7E4EF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67468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EF6BF-F4E7-4759-958F-E07C227B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D05164-3797-7954-BAEE-BC9FE224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382CD3-B6DE-8D4E-9924-4028C12C56D4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85FE7-E826-6B47-C055-38AF40305FA3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5A34F-78B9-022F-7814-45E8181F6DF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26917-571B-3F86-CE6C-6AC3BC23A19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A7997-7C04-B778-8CD1-074349802F5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39DC8-9240-0907-FA90-1F053A24AA41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177D8-95FC-1D7B-EB0E-B787A22C43F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3B176-C29B-FBA9-1705-3FF28835A94E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24061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5E8D9-1E71-48F8-052D-751CC1A63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91B6DE-D974-DEB0-D018-1B05537A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817D1-C7C9-B16A-88EE-D027C5FE7E3E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FA862-C867-D5CF-E434-85CFFBE2043B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3B2A4-385F-F965-F437-645DDABCB64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D6BA1-2724-1471-79FE-55863F447B2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64D4A-7C66-B70E-1724-C99F1437202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2AFE29-8F80-6E78-2152-50565D2B767A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7DA68-0811-D160-5C36-B2D355C6C14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0A187A-0ABF-03AC-06FF-1CBE8C65F5EA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2566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C052-173B-B48A-B1CF-91FD8D4E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4EB51C-6CA1-0D1D-8929-E3FD3B7E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5908D-28E1-2049-2889-A9D4BFBBAC51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006D6-63FF-C62E-8F0B-BCA01D22116A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D137DF-F0E0-8909-A7F0-36BCB58789C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BB4A9-BFAE-9B67-BC6D-1EA0E7FEBDD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9A42D-B590-E89B-95A8-BA5794ED9F5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7A2657-15BC-036B-8D0C-3ABB0DD4A18E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ADCD70-7671-2D56-E2B1-52E901471F0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998FB-4C60-A6E4-88D6-DF83CC934443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91686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4AA8F-CB95-6433-59CD-1E5C5266B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294490-C1F7-321F-1F61-1BFF0EE7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609A3-270C-06FF-E0A6-35A543014F0E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F63E3-4299-214F-A37D-C21090AA1604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49322-60F4-1495-0994-12DC59D880B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B8FD9-06D3-6F70-A945-5137A12835D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8150E-DCAB-A7B9-23D2-57BA99F7C79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B37C3-AAC2-64A2-065E-D90E6CB6745E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3A013-F871-7CCF-E838-1845C03B3AF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65C74-738F-A510-B73F-EE3075100AF8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60675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0A2D1-84FE-6CAE-5F8C-FC6B7BAE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C3D079-423D-4A38-58CE-DE85FE55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AA0DB-1ABD-60FE-5D5A-A1A219B23322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0D85CE-5993-9A37-5603-C84BD2A93284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1AEAC-0568-1684-3355-F73A7F0C150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05259-DFF8-0E03-F0EC-4A54FA7A82D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6F65F-A34F-4DFA-A3DF-97B5174FCE1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8758-E6BE-F6EC-1ABE-34A6025861C0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94690-9B47-A20E-5712-6B1D139CD32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BEDBE-E76B-15CA-BDCA-C5E0A63E88A2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51334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05050-E7FD-175A-57F8-485D057C1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1A2080-E913-F77A-5446-5A122F9B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9683D-0F25-9748-C798-3AAE70F23A97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F7AF95-2109-993B-6AEF-BDEE568F0EA5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E4F6D-88D5-3477-2BDE-844DB093193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6BE23-D379-A9EB-F38F-91C4399A447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D5DA0-FF3D-6F85-8C8E-0E1F5A44343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CBD91-6DC2-13C3-0A9B-66515B06E98D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1CF4-6BFA-C1C8-CAF7-CD73C7AF3BF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3AA5E-161C-E23D-D9C1-F9A418884DD9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68097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05751-A962-AA0E-C266-24223D92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E21621-CA80-E490-2B36-38D93170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C4367-FAD3-3563-915A-9B3FB311BAA8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BD0BA-1DED-82A6-A19D-F0711781437C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2401D-5685-CBE9-BE66-3D1F235993E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F2BD2C-8F8A-E1A7-1DE0-6A82D73750A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71E03-B0DF-DEF6-503E-939E8653990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DE5B3-9F3A-19BD-0F65-4C68D1CB523A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79645-C338-D8BC-89DC-AB4E6D5578C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13796-1492-7BC1-CD8D-670B3C74801F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589967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0C5C-1B37-64B7-D038-D616AE018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546026-1BAB-4AA2-93FE-14643C93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EF6DB-7D57-81B3-13F7-0222B6DA8247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6B89C-AE4B-99CC-3305-51E0F9FF451D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6BCA6-2615-16F2-A615-5FC9836C088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C5FA6-DF6A-F26E-4797-48C4DFE6DED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AECDB-1E86-E0D7-948D-02077E39A90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6340B1-08FE-72AA-BA88-D076FFA2D161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17227-2F9C-6A93-D434-EAC552FDFBD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D4E59-0050-019E-AA08-A8CAB8E9294F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68394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0F31-03E8-F9E1-A0EC-6A7E21C1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75A9DC-AFA2-E6F3-49FB-F2CB19C9F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18BC2-8ABA-E378-BB55-58622556F774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494D6-9EB2-5B8A-22B4-31ED7D8AC749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501B63-350B-34C8-32BA-13D7CFA14DA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0A7CB-ABB6-3640-1208-46E10075EC23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F1FA4-8B1D-C333-8DFD-8075C0FF61F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235DE-B0B7-70F3-BADF-C03F2E612AAF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F57ACC-7060-4D43-1C1D-79C57E7FE13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E452E1-4E51-49A4-A1F4-CC8A46728EF8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83154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472D-2DDB-6390-76CF-192DE4CE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19328B-5373-BC4C-DEAF-8BA3CCDE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52817-0B93-2A3C-B389-1E0EA6EDB2C9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67EC1-77BF-B1ED-0A07-B83ABD14B9FC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7FA0A-7803-AAD5-CE08-37D964515BA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BF4B2-61A7-1073-A30F-0E06621B248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A66FC-E0C6-8193-F5AD-7A1BF5A87B0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EA7F05-8797-E950-4D1C-981666BF53FC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2B98C-5F32-CAE2-F338-88AFE9A31F5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FB0B67-9FD1-2157-3FC8-77226D545F80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53700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B0761-94F2-FABA-CBDF-4C9583E31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D561F4-661F-AB2D-B209-DBAD0508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9CAA57-4B16-0642-27E8-C5F56E0119B7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9DE1A-A94B-8D8B-53DE-9B9A108C3575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64DE1-1A24-5278-3AE1-B7F2EF7FD988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E24993-DCCD-21CB-7044-B99285829C13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7A30BA-7CBE-E839-CC12-793D3EA2941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A0BB89-E07E-8EDB-1A5D-20DD50B6333A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850F-AB2B-FA2E-D9A6-24DC75080D5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34351-48B0-8783-B524-F869EB8DE7E2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06785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7584-1371-E92D-4787-D6FFB40E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9D8BD2-B493-AA1B-911B-61350A97D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78EC62-EE60-E424-BB7B-6D94C8858830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A282D-B1AD-51C6-D0C2-863964F91E4B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6D77F-F70B-571D-263A-450CC3815FF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5C2B8-45F3-2C01-40D7-D192A7E55CF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5DE5C-41B6-DB11-E448-F0AF4F3FDD1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8F1312-32FE-818D-95FD-37F47A0E81E7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E8637-3B40-9335-1AA4-F12C4E79CBE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0F2297-814D-403D-D334-37DF31AF5EB6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964195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4F817-957E-7874-1DDC-EABC0FB6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823AAFF-67FF-EF58-70DE-C5383538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AC0DA-5002-E8A7-78A0-08FFBFE664E2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6586B-CF4E-B97C-C0A8-7C555628E256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A51A6-0DB4-9C53-14C8-D180780AE5E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D69E7-F38F-BF75-B126-D289D28ECF4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48710-7A61-6F97-955D-75BC82F2D22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0A869-2884-8FF0-74BF-B8F1A2CF24A9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0468B1-090E-7157-0FF2-D073409F1A5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663D90-A686-DE97-0E25-08CCF6B37F50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112911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164E-9137-E6CB-DD48-8175B196C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E9C6D0-3608-8ECD-42D7-B835F787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4D39B-2D8E-9A40-AB04-5EA23C9FFD75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B9C28-AC9A-F923-58EF-E7782EA24D53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3FAAA4-BE47-ACF4-53C8-88DFCDB7E18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43854-67C1-3CA3-679E-C90AC17D265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532EF-B053-2FC7-F400-34CC6550374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1610C-C8CC-1A1B-88BF-8D7DB751B027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FEA27-6FDA-90BA-5717-CFA2A9079B0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74813-7084-B38A-7A4A-97903FCD8FFC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821805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6AB0-A9EE-ADDA-8519-C5AC4004F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68EFB3-3D62-DC31-829C-04E440DF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877FA-2597-C605-47F8-005D97F0EDB2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07BA4-F062-95CA-A121-EF779F65EDF8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239A6-9A2C-83FD-50CF-F0525B64D6C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7B317-0857-461B-1041-2ACD87DA6C6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56DBF1-2D97-72F7-2B0C-30345E6869E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A06FF-8AE2-C266-1854-7DE6C924C772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46B10-E51A-66C8-9D85-8232E9AC122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805F1-DAA6-295F-B0C0-211AD73A3ABF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12591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675B-02E2-3024-50F3-50BB45775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C88613-0B5C-749A-E232-690624A05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F5F6D2-CDED-35E9-7E34-0A2D63422E4D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E566D-8818-9289-91B6-46A445EA4A82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21FE6D-06CE-8D3C-6E60-3162F567BC3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DAB5E5-7F2B-1947-F580-B6C37D6744F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60BE0-59DD-E164-A3E4-D455067AE4B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A85081-733D-4509-D31C-D848B75C77EE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C86655-32CE-0EE0-74A5-8CF2926CD87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1E004-07FB-0E98-6448-554144EFF829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23188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0EF16-C03E-FF9E-C55E-4B0ABEADC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58E096-8D03-269F-6003-66945957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DE66BD-4323-AAE5-A685-EE2E0321BBB5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01970-2ED3-3E40-FA7A-E0102DB529EA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6CBCD8-2876-83B0-BC3A-75D2ABDE6A0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6F3AD-C5CA-D8B6-28A7-AE42A42E1EA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82A061-AC44-3CAC-5C1D-8BF63E4152F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7F963-BC3C-BB0A-D8E1-6AFF6F333AA2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163A2-CC43-B9D5-63F5-F0ABB00869C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6F101-EDA7-BE96-BEF1-05BEB3B6108F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09803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47FB5-159C-C5CB-E069-567BE4E8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8FFD68-1CBC-9B55-E310-D6E443C6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ACD003-6F3B-3E96-C6D6-ED4A980E03B8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D4230-046B-4DF0-AF18-CA916BDB35FA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6282A3-0805-5236-4677-9DAF4D3EE8D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149B3-A764-2ADA-F361-B3AB0081DB1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492D4-D554-EF42-2449-9B9BDA97FBB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2DC838-AACF-FE69-1F91-8992C9CF8758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2750A-88B2-3350-ADCD-4D856A7C328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EE03C-1325-576D-D5FD-7F817B83F2AB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149388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23570-279B-A794-657E-295758395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A4AD48-8715-3DD2-00D5-98CB2198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47BEC-CE89-F7D6-69E8-81A7957040DE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FB037-5553-B196-9D1F-28EEAA9BD1C6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361C40-8465-8E21-59BF-D0071BE1D64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FB2CD-2F9B-1BE0-C89B-D8CBF05E83A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BAC9A1-BD0B-3EC9-8FF6-928A9E5A75A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BA0ED-B93C-59DE-2BB4-78C92AD008E4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47682-B433-C635-8820-091A7F10D19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52C11-3384-123E-8D02-AB15F8EED1C6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471208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7C5FB-D87E-4C90-3EE1-7366989E2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5FFA08-1347-579F-5A28-72CE638F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6E3DC-71E7-14D1-1546-27012D234BDB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4F262-669C-8811-943D-4F1CD4102C72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437AAB-D448-2D4E-30C0-8BDF17173FF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28C582-685C-5597-90AE-F1FB1E158C8C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76E437-A09E-37DE-A7FA-8D131F642DA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291483-7B02-5532-6E68-AFA002D0F301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7973D1-8149-6ACD-280E-99C181C89AF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F3BD0B-24ED-32F4-F6F6-6C7B68A04EE7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62336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EEC98-6B30-81D8-1B65-677D8A0D1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8D5863-CA9E-6782-2BDA-33DEB3C9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8CED1D-65FC-DEE2-A1E9-0F00DA310B42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91B35F-B642-BD5F-8AC9-F4A03AEDA8FB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14656-60B3-9B3C-92B6-05805B67B98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309CA-7E91-C132-139E-A8753CD9E83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E5027-E201-5CA0-18D3-0BADDCFE9E4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8EF6D-8DE5-59B3-C425-79F797811E56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4CF53-7CA4-D092-8F0C-F32CE126F55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7A2D1F-F3B0-DA5C-B8AF-823C56F213C8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08603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CCF6D-AF99-0FFB-44FB-AE46DE4AA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578A23-56D4-4235-7CBF-CE636937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E7FD9-7338-16B8-1CEE-B4DA303902E7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C583AC-7D26-7F03-1EF4-D9B2E6C87DAD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5B3FD-3684-0AEE-D7C3-6C20291D730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59F39-FAB2-0AB0-7B47-F730D2BC2DE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CBD81-AF01-44D6-01C5-5D1C420FA68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4C371-E672-5FCF-E496-B102E0C6F6F3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6E1202-9E46-096C-6C0A-1A2A3001F1B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3E2D8-E2E4-D512-971B-369427166407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416959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8DB77-CD42-261F-8C7F-A0008F55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1951A-69D7-AF12-BD23-470BA5E6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E4DA1-E048-F225-EFCD-1B52261A2072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B0781A-2F7A-81C6-0C0D-8844E4055E96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86BEB-E77E-D337-6CE3-B95806F9563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DF09D-A546-FFEF-5EE9-129CAEAB702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B6B4-2E11-F272-249C-6329E488FD0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C9566-3BF4-7339-1F50-E3AD539370EB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5DC769-DC00-79E0-5417-CFECB8B8C90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03246-51D6-CA35-0530-08CB450FB434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406726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ED3DB-2DE1-C306-8AB2-683948C0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962E8B-AAE4-6FA9-FBFC-9F93628F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BA05CC-08B4-4E55-8D9B-77D591B62D57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2FC4B-59FD-6D73-6D03-0786C00B534F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89706-A149-79AC-A441-CF6A7FF68A1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C00D0-1330-E7C8-4B17-2A9B010AEAA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01F39-A4C7-A654-B314-46D0C890E7C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6E8D2B-B165-7218-716A-1D5C9F31FCA3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4ECEF-46A8-D9F4-422A-0E1E604A89C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017DE-383E-2307-954D-227F99EA85ED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91516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7D16-B774-C1B6-F2C4-F01D9A4E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90F8BA-99DF-78E1-B348-6764551A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07078-02ED-45DC-D3BB-5EF560BFDAF2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95E7D-24B8-88BE-9174-6CDB4D8CE7AB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AE403-8425-9CCD-7AA5-27C94D52608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E2B60-BFA3-13D1-5912-1DE8371DA11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54FD8-D610-C12C-1187-C2126341705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39724-9488-CB94-C766-E1757AC6D074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4E00F-1DA9-C1FA-6FBC-963FA8B36BC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9AD20F-4662-F073-9199-DE6FF15C2567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277505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54E4-4B5A-BA03-3C74-75C47A6F3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1DA74E-6321-5647-B476-4962CD48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353F3-7335-1490-D04D-8A98FC3156D4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7FCED-F5C6-3C34-6B56-48A87E882729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AD5A05-4B0D-E53D-EE4A-8EE4595C92E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4D83C-8AEF-A2CD-8E9F-1EB2599DB30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3B95E-B701-D8DC-8606-EDA4C83AF3E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0CBCB-C87E-47ED-CD78-107D23323131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D64B12-F6EC-3769-F6DB-CC848B13B0C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4C7BB7-6BA4-174F-B392-3D4C2AEA7D42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34371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E74C9-77D5-8C67-4E88-07ABEE01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D7558-945A-818A-051A-E2070C7F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14915-7186-9F65-2C38-463D2188DBAE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88A7D-5F07-8081-4572-9EB9B442CDD3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103A7-AC78-0952-2ADB-2DE7F2BBA4C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9AC4B-94D4-A449-3D6C-8F9ABE04937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F9AC8-7BB2-D70C-A0A6-0359208E0C2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131643-E5ED-04CC-055E-79BEA5C418FB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E86F1-33BB-FB99-925A-EA2485EA0B6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6A8C2F-3851-3AE9-A714-281BB4458427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464212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3B839-B2C3-FB65-C453-881D0021B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448C91-0317-9FFE-DDF3-D940DBDC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47CFE-40D6-7D00-5219-7A122CD677F9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D6E25-102B-8E3F-9F06-879785329773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BF72-973E-73FE-5BBC-07981CFD056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D3B69-EF9A-E971-4903-58E10F28EED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B697E-112D-5FC3-D75E-2483B7D9706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3424D-C084-D6E6-1513-D5701CFEF5EB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7A3359-67BA-C701-3178-8E57E8DCA0D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0D9E6-2882-C316-3170-7A0514F06102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124665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39D4C-4495-05A6-5B41-75E5A355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CFA791-1082-0117-599E-10933E349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17A56-ECC9-F853-37E1-37E88A261358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309BF-0B4D-57DC-4D32-7774D0C8BA87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8336E-79A5-AD6F-68FC-B5C490FA015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531D6-1BDB-86FC-09FF-F7F55E789A39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0CDE0-6BDF-5C97-4C79-78045B80825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FADA8-271E-B261-C18D-F197E623DB60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3C02D1-2C1F-5C8F-4DB4-5AC6715DC5A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99F64-AE38-B3E6-3121-61C1ACB511A9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832054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8726-2500-01FE-1680-B8527695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B2EA38-F0A7-241B-2753-7A82EEB2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484CAC-54A0-581B-B8D7-E21EE8E2DD9C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B4506D-0FFC-16B7-4D00-29F89A1BF103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219F2-A0DA-3C32-B481-BA80EA62BDC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60011-CCFC-2CC0-7B52-C8243D1C341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F589C-F7E1-4676-C8A2-07547F5DFDE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327B2-7873-51E6-8E36-2C1E4AD862F6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AA393-21E8-6795-17FE-0562AB59153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F945D-3F1F-CD78-4628-770FEC39D69D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410427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63021-64DF-23D4-2177-BC23B6BD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E5BA2-7F22-472E-F349-30CFC4CF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01AB4-22A1-B0AB-0D55-119E12B7149F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C12E9-F36D-87EC-6983-7E9288CC0FA6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73541-CA22-4AD9-DF44-DC9C257CE2D8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0C7E9-D612-252B-2ACB-A8EA9E6BFE6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EC352-AE27-847E-DE6B-F8584477D7E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AB7CD-9061-A237-550B-B18B7BC7C647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849B1-24CE-7449-10EC-F4FA8900A90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9FBF97-E284-F96E-F839-F3319792BBBE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74135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4C2C9-7769-108F-3EB9-E3B6117B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1EE7FC-8909-6204-7447-83F9F567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C4624A-9F4A-F96D-3A37-2F3A75E89259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F68B39-889A-91A5-88AF-454240C0DF9E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41721-1BB1-C8D5-0CC8-3E5FD01C724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14E32-AA1F-B07A-FE9D-14891485515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856C2-0CE0-E034-F2F0-89E225B4A43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75ECB-E0A8-232F-B50E-4A25E59AD387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618102-FB11-7163-5F76-F79EB2A085C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87B5B-2E73-F473-202B-15657AFF3EDE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40966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2420E-1B42-14B6-875E-E2AE5360A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FF882F-C605-2C03-6AEE-B8F50F61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16EFCE-3216-88F5-A970-37ED9098CF30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109B2-92D1-A304-E643-040723878F22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F119E0-A6A4-F6A1-751B-BBC7B439F42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3F87D-2226-2854-3B8C-E9FC3DFFE94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10AABA-A8D5-4EEC-6A4C-18071C5CBF6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6A0489-B2EF-F9A1-A093-E3BE754B7C2F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8BB9B-EA32-A436-0790-2E5FC03E16B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1931A-93A7-E7D5-475F-88D2C61FF715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24016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D6D4-3C84-2F7B-3F12-DA443C147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16972B-3C00-DA4F-1B1B-A2EEF3094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9A057-54F5-41B5-24A4-45C53366C110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6D4353-0AF1-BD08-913C-8FA4F32F52B2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FEFEA-E4B5-F0D9-8E0E-A4C7E0F6555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AF8C8-C2FB-F8F5-66C9-06E6DFD72A0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CFDA8-3459-54DC-FCD8-5D22E457E2D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32250-5FF4-AED5-57BE-97362AA209BF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6A72CB-2C0D-5DEE-7414-08150846163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144D79-7255-1537-899E-B4435EDAE3D7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976747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C3F4-B46B-05B8-3028-3C32FE63C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2CD1C7-2EED-46B1-129A-9605A64E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569C7-3729-C169-6C18-C09F109847DC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497B56-1D03-33A8-0D3C-D3918376A699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0BAEE-E086-1DD7-254A-DEBD9F410DE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5C5E6-772C-D193-3D3B-5C4E80A5756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05A491-CAB6-D52F-12E1-34F54837B3B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F8E4F-BC41-CF26-4E2D-E71E52AD205E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549E25-F270-566F-CF00-CF82BD81EB0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8A444-59AD-D89F-C090-07F4CA10BC08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87750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CB80-7E96-E22A-2617-C9EC0C16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055865-A5E5-C983-8C7D-40416BEC7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44666-C1CD-BE58-9366-66A7CE79E158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85FBB-A103-48EB-7584-2D25552DB19D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849692-68DC-9D8D-EEE3-8F3B667EC94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361BA-4D8A-3AF6-1CA6-602FA746A6D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7A50A-AEBD-F8CB-1B95-903104F36F1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64B517-5B07-DA19-7E9F-3C2C6B600B9B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7F538F-A524-634E-79F0-6A0242EB35E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1F52A-9148-DC2C-4C95-BEE8F80AC815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4220143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9C2C-2E23-1ADA-52E8-03D795F4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C8BE13-74F9-90B7-802C-DEDAF201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873EC-D818-D437-373B-54F073345C37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366EC2-064E-EAB5-EDDE-9B6EE54C9D53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406A6-56C9-CCDB-271F-9B0CB590028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76BE2-D3D0-2AE5-2662-7CF31397F19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68B9D9-FAC5-552D-0349-101844283C6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B3D76-3687-DA4E-71F8-73E19AB4FE2B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3A947-1071-AEA6-A199-5668829603D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3CF2B8-57F0-F8B2-82DE-6903EFFBC6A6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62097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73AF5-0DDE-2E5A-90EA-326868140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947D4B-D65C-466A-FE6A-0E6687C6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025D1-1AB9-4EB6-2293-B2E680771DFF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180AD-C168-B98E-4BC8-3E4C41B8212E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925D2-7C47-7913-40C8-D1A63335B3D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B6BA0-B23B-E2A0-378C-9DA45E91852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D761A-BB85-E728-3BE6-2FD02606016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7EAB8-FA1A-947F-D65A-749A001073EB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D65C0-3344-B771-0D84-8A6F86338CA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515B1-D544-C6AC-4A4A-D72EE4A66E48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045912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0165B-2D73-246A-8DDB-158695BC2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C876AE-FD85-E2B4-F34C-808DDDE7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BA86F0-9168-98F8-3A03-05EAD172BF95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A2162-4D8A-7FD2-2E1D-0CC1B9B4AE8F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203B9-557E-0B77-21B1-2E552B3542A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058A6-B76D-8DC8-8C5E-9213150BF01C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C985D0-4D86-F12C-6341-6C4FF370BE8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79A184-7083-3947-E7E1-15F2489D8557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D280BC-809F-6058-E0F0-746B3316561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F0AE5C-68CE-95D5-A719-03CA54A6DADC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43258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A570-BC44-5BA6-701C-B4362722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32C7A-E632-C851-9998-12E74000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76896-B64D-718F-DF40-E51F664EB77E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1F22-FA35-898C-EEA2-A6A59B2A9793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2F9BF-BB64-AF72-3CDD-42FB2DD3196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62EC2-017E-F2CC-B6FE-5AF03F099EA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AB8540-9DDA-6B64-9555-9660DAFFE70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0A99E1-C951-2F47-A234-75483AFA418A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07FDD-194E-10B9-CA73-4A664ACCA9D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FE5FD0-6CCF-7803-3B3F-942F49BB3EB5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250969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1647-38E1-197A-6D09-18F22255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85B1CB-3A48-85A6-510B-5180DF90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48F8B8-B3C2-4F9C-689E-54BF2B0EEBFE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FA71E-6750-0090-3AD3-D40E95620561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D8402-1954-78ED-D849-F96CE3D0916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26C4D-6AED-8B7D-1BAB-2F9637A260E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5DFE7-80C7-F534-FB83-E9294CF33CC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7D72E-23F9-1AB6-679C-72A1A9725187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56619-29A8-096B-A793-055ED7B5B2F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BFDA8-5E1A-D445-0AF7-E2467EAABF2D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912018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05883-689D-075D-8369-92951634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11BBB5-BB3F-1604-0720-F74AF510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EFCAB-05A0-5979-73C2-82B6C3F87E5D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B8202-9C0C-DCA3-2950-110F7DE5AAAC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9D087-3F06-15F1-E2B3-13FBF695EC9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521A3-3987-B80C-BED9-4F79C5CB3B5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F937BF-1424-41F0-34B9-29AFB9B5DE3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99BB9-4C15-4E90-ABBA-46A3C975A0D6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6919F-A28D-4A8E-0EF5-D9BB5AA1FC1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AB784-4CEF-FB5A-F6B5-EB66DC5BB5EB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18934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0D13A-8F03-8801-36B9-B6AE99831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6AD0A8-33EC-920F-4E94-B48DB14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B6AF19-86BC-1A83-FB37-0447AD74E9E4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B41AE-5393-9338-4CD0-F2D0967245AB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B295C-C2CF-34D7-9237-BBE4B8FD8CF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E3259-AA0E-B5BC-7723-256753425D53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34815-DFAB-A9A6-138B-34C938C1E8F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2F14E-95E8-3AF2-1A33-BE1110B23B73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6F61F-19A2-FA0E-8345-29A6271D638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04ADF-58FB-39E4-5A2E-41E4C605AA40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205143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C8B2A-BBDD-8A15-790B-AF3F0AF21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85FC78-CAE3-731E-5621-DF91EA6D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53093-058C-C21C-6F75-2A88D4960FD4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18D27-6D97-9F4B-643B-4FAE31A9A9FF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30609-1FAF-8DD0-5042-730DBAA71E5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CBDFA-402B-B560-FC7D-8317B1149DC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A6471-70CE-0E2D-EF59-7E4705321C9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7989B-3753-D74B-A25C-FC23773346B2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0A97E-BCD2-85EA-33F4-1F058F956F6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00BAE-028C-3FE3-22D9-DDC494F002D1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3880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DD2EA-B3A5-44E1-7F39-C6ECBA736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8D192A-BEF5-3914-1125-D6A7FD26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E10AC-0209-A5B8-09F5-6DFACE515245}"/>
              </a:ext>
            </a:extLst>
          </p:cNvPr>
          <p:cNvSpPr/>
          <p:nvPr/>
        </p:nvSpPr>
        <p:spPr>
          <a:xfrm>
            <a:off x="632460" y="1086679"/>
            <a:ext cx="8074218" cy="2849218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A1F099-D4CF-68E1-0D1A-A33644A7510D}"/>
              </a:ext>
            </a:extLst>
          </p:cNvPr>
          <p:cNvSpPr/>
          <p:nvPr/>
        </p:nvSpPr>
        <p:spPr>
          <a:xfrm>
            <a:off x="632460" y="4267201"/>
            <a:ext cx="8074218" cy="2010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F2DB0-BB32-7415-DC28-AFD7A0B9B47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2C6C0-C8AF-B129-2874-B7E205E6336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0488-64B1-4F2E-BE35-5185B94A842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3640E-7FAB-3FAC-AD4E-89A4BC8E040E}"/>
              </a:ext>
            </a:extLst>
          </p:cNvPr>
          <p:cNvSpPr txBox="1"/>
          <p:nvPr/>
        </p:nvSpPr>
        <p:spPr>
          <a:xfrm>
            <a:off x="735498" y="4662800"/>
            <a:ext cx="787178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900" dirty="0" err="1">
                <a:solidFill>
                  <a:schemeClr val="accent2"/>
                </a:solidFill>
              </a:rPr>
              <a:t>Verbatim_text</a:t>
            </a:r>
            <a:endParaRPr lang="en-GB" sz="90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F8914-01ED-1660-3CC3-0C377C14BCB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1E5911-6CE8-5C4A-AF6D-56B80BBF3422}"/>
              </a:ext>
            </a:extLst>
          </p:cNvPr>
          <p:cNvSpPr txBox="1"/>
          <p:nvPr/>
        </p:nvSpPr>
        <p:spPr>
          <a:xfrm>
            <a:off x="735498" y="4372668"/>
            <a:ext cx="308112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accent1"/>
                </a:solidFill>
              </a:rPr>
              <a:t>Supporting verbatims from cited papers:</a:t>
            </a:r>
          </a:p>
        </p:txBody>
      </p:sp>
    </p:spTree>
    <p:extLst>
      <p:ext uri="{BB962C8B-B14F-4D97-AF65-F5344CB8AC3E}">
        <p14:creationId xmlns:p14="http://schemas.microsoft.com/office/powerpoint/2010/main" val="160697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737cdb0d-9f15-48ec-9529-975a91239bb1"/>
    <ds:schemaRef ds:uri="http://schemas.microsoft.com/office/infopath/2007/PartnerControls"/>
    <ds:schemaRef ds:uri="http://schemas.openxmlformats.org/package/2006/metadata/core-properties"/>
    <ds:schemaRef ds:uri="9bea065c-4598-471b-a0d8-b208471d6a4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1147</TotalTime>
  <Words>950</Words>
  <Application>Microsoft Macintosh PowerPoint</Application>
  <PresentationFormat>Widescreen</PresentationFormat>
  <Paragraphs>350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Aptos</vt:lpstr>
      <vt:lpstr>Arial</vt:lpstr>
      <vt:lpstr>SynH2024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7</cp:revision>
  <dcterms:created xsi:type="dcterms:W3CDTF">2024-07-12T09:05:01Z</dcterms:created>
  <dcterms:modified xsi:type="dcterms:W3CDTF">2024-09-27T07:11:00Z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