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0"/>
  </p:notesMasterIdLst>
  <p:sldIdLst>
    <p:sldId id="2147483169" r:id="rId5"/>
    <p:sldId id="2147483170" r:id="rId6"/>
    <p:sldId id="2147483171" r:id="rId7"/>
    <p:sldId id="2147483172" r:id="rId8"/>
    <p:sldId id="2147483173" r:id="rId9"/>
    <p:sldId id="2147483174" r:id="rId10"/>
    <p:sldId id="2147483175" r:id="rId11"/>
    <p:sldId id="2147483176" r:id="rId12"/>
    <p:sldId id="2147483177" r:id="rId13"/>
    <p:sldId id="2147483178" r:id="rId14"/>
    <p:sldId id="2147483179" r:id="rId15"/>
    <p:sldId id="2147483180" r:id="rId16"/>
    <p:sldId id="2147483181" r:id="rId17"/>
    <p:sldId id="2147483182" r:id="rId18"/>
    <p:sldId id="2147483183" r:id="rId19"/>
    <p:sldId id="2147483184" r:id="rId20"/>
    <p:sldId id="2147483185" r:id="rId21"/>
    <p:sldId id="2147483186" r:id="rId22"/>
    <p:sldId id="2147483187" r:id="rId23"/>
    <p:sldId id="2147483188" r:id="rId24"/>
    <p:sldId id="2147483189" r:id="rId25"/>
    <p:sldId id="2147483190" r:id="rId26"/>
    <p:sldId id="2147483191" r:id="rId27"/>
    <p:sldId id="2147483192" r:id="rId28"/>
    <p:sldId id="2147483193" r:id="rId29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57B"/>
    <a:srgbClr val="6C1D45"/>
    <a:srgbClr val="B74271"/>
    <a:srgbClr val="6F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0"/>
    <p:restoredTop sz="63082"/>
  </p:normalViewPr>
  <p:slideViewPr>
    <p:cSldViewPr snapToGrid="0">
      <p:cViewPr varScale="1">
        <p:scale>
          <a:sx n="103" d="100"/>
          <a:sy n="103" d="100"/>
        </p:scale>
        <p:origin x="2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01A202F9-1CD2-EF44-A237-36AF8212CAD7}"/>
    <pc:docChg chg="addSld delSld modSld modMainMaster">
      <pc:chgData name="Arbour, Duncan" userId="f8c76c83-f09a-4702-8a60-e00215c8b89f" providerId="ADAL" clId="{01A202F9-1CD2-EF44-A237-36AF8212CAD7}" dt="2025-08-05T08:42:40.785" v="51" actId="2890"/>
      <pc:docMkLst>
        <pc:docMk/>
      </pc:docMkLst>
      <pc:sldChg chg="modSp mod">
        <pc:chgData name="Arbour, Duncan" userId="f8c76c83-f09a-4702-8a60-e00215c8b89f" providerId="ADAL" clId="{01A202F9-1CD2-EF44-A237-36AF8212CAD7}" dt="2025-08-05T08:41:53.379" v="0" actId="255"/>
        <pc:sldMkLst>
          <pc:docMk/>
          <pc:sldMk cId="483433247" sldId="2147483169"/>
        </pc:sldMkLst>
        <pc:spChg chg="mod">
          <ac:chgData name="Arbour, Duncan" userId="f8c76c83-f09a-4702-8a60-e00215c8b89f" providerId="ADAL" clId="{01A202F9-1CD2-EF44-A237-36AF8212CAD7}" dt="2025-08-05T08:41:53.379" v="0" actId="255"/>
          <ac:spMkLst>
            <pc:docMk/>
            <pc:sldMk cId="483433247" sldId="2147483169"/>
            <ac:spMk id="3" creationId="{E5235AA4-E97D-2D76-55C0-6AACD6E41785}"/>
          </ac:spMkLst>
        </pc:spChg>
      </pc:sldChg>
      <pc:sldChg chg="del">
        <pc:chgData name="Arbour, Duncan" userId="f8c76c83-f09a-4702-8a60-e00215c8b89f" providerId="ADAL" clId="{01A202F9-1CD2-EF44-A237-36AF8212CAD7}" dt="2025-08-05T08:41:57.710" v="1" actId="2696"/>
        <pc:sldMkLst>
          <pc:docMk/>
          <pc:sldMk cId="443663591" sldId="2147483170"/>
        </pc:sldMkLst>
      </pc:sldChg>
      <pc:sldChg chg="add">
        <pc:chgData name="Arbour, Duncan" userId="f8c76c83-f09a-4702-8a60-e00215c8b89f" providerId="ADAL" clId="{01A202F9-1CD2-EF44-A237-36AF8212CAD7}" dt="2025-08-05T08:42:34.446" v="33" actId="2890"/>
        <pc:sldMkLst>
          <pc:docMk/>
          <pc:sldMk cId="1436587443" sldId="2147483170"/>
        </pc:sldMkLst>
      </pc:sldChg>
      <pc:sldChg chg="del">
        <pc:chgData name="Arbour, Duncan" userId="f8c76c83-f09a-4702-8a60-e00215c8b89f" providerId="ADAL" clId="{01A202F9-1CD2-EF44-A237-36AF8212CAD7}" dt="2025-08-05T08:41:57.720" v="6" actId="2696"/>
        <pc:sldMkLst>
          <pc:docMk/>
          <pc:sldMk cId="239850567" sldId="2147483171"/>
        </pc:sldMkLst>
      </pc:sldChg>
      <pc:sldChg chg="add">
        <pc:chgData name="Arbour, Duncan" userId="f8c76c83-f09a-4702-8a60-e00215c8b89f" providerId="ADAL" clId="{01A202F9-1CD2-EF44-A237-36AF8212CAD7}" dt="2025-08-05T08:42:35.301" v="34" actId="2890"/>
        <pc:sldMkLst>
          <pc:docMk/>
          <pc:sldMk cId="3847950072" sldId="2147483171"/>
        </pc:sldMkLst>
      </pc:sldChg>
      <pc:sldChg chg="add">
        <pc:chgData name="Arbour, Duncan" userId="f8c76c83-f09a-4702-8a60-e00215c8b89f" providerId="ADAL" clId="{01A202F9-1CD2-EF44-A237-36AF8212CAD7}" dt="2025-08-05T08:42:35.659" v="35" actId="2890"/>
        <pc:sldMkLst>
          <pc:docMk/>
          <pc:sldMk cId="1189973374" sldId="2147483172"/>
        </pc:sldMkLst>
      </pc:sldChg>
      <pc:sldChg chg="del">
        <pc:chgData name="Arbour, Duncan" userId="f8c76c83-f09a-4702-8a60-e00215c8b89f" providerId="ADAL" clId="{01A202F9-1CD2-EF44-A237-36AF8212CAD7}" dt="2025-08-05T08:41:57.733" v="18" actId="2696"/>
        <pc:sldMkLst>
          <pc:docMk/>
          <pc:sldMk cId="2742716956" sldId="2147483172"/>
        </pc:sldMkLst>
      </pc:sldChg>
      <pc:sldChg chg="add">
        <pc:chgData name="Arbour, Duncan" userId="f8c76c83-f09a-4702-8a60-e00215c8b89f" providerId="ADAL" clId="{01A202F9-1CD2-EF44-A237-36AF8212CAD7}" dt="2025-08-05T08:42:36.001" v="36" actId="2890"/>
        <pc:sldMkLst>
          <pc:docMk/>
          <pc:sldMk cId="835620297" sldId="2147483173"/>
        </pc:sldMkLst>
      </pc:sldChg>
      <pc:sldChg chg="del">
        <pc:chgData name="Arbour, Duncan" userId="f8c76c83-f09a-4702-8a60-e00215c8b89f" providerId="ADAL" clId="{01A202F9-1CD2-EF44-A237-36AF8212CAD7}" dt="2025-08-05T08:41:57.711" v="2" actId="2696"/>
        <pc:sldMkLst>
          <pc:docMk/>
          <pc:sldMk cId="3619232156" sldId="2147483173"/>
        </pc:sldMkLst>
      </pc:sldChg>
      <pc:sldChg chg="del">
        <pc:chgData name="Arbour, Duncan" userId="f8c76c83-f09a-4702-8a60-e00215c8b89f" providerId="ADAL" clId="{01A202F9-1CD2-EF44-A237-36AF8212CAD7}" dt="2025-08-05T08:41:57.721" v="7" actId="2696"/>
        <pc:sldMkLst>
          <pc:docMk/>
          <pc:sldMk cId="1711219098" sldId="2147483174"/>
        </pc:sldMkLst>
      </pc:sldChg>
      <pc:sldChg chg="add">
        <pc:chgData name="Arbour, Duncan" userId="f8c76c83-f09a-4702-8a60-e00215c8b89f" providerId="ADAL" clId="{01A202F9-1CD2-EF44-A237-36AF8212CAD7}" dt="2025-08-05T08:42:36.325" v="37" actId="2890"/>
        <pc:sldMkLst>
          <pc:docMk/>
          <pc:sldMk cId="2412896933" sldId="2147483174"/>
        </pc:sldMkLst>
      </pc:sldChg>
      <pc:sldChg chg="del">
        <pc:chgData name="Arbour, Duncan" userId="f8c76c83-f09a-4702-8a60-e00215c8b89f" providerId="ADAL" clId="{01A202F9-1CD2-EF44-A237-36AF8212CAD7}" dt="2025-08-05T08:41:57.712" v="4" actId="2696"/>
        <pc:sldMkLst>
          <pc:docMk/>
          <pc:sldMk cId="2100655239" sldId="2147483175"/>
        </pc:sldMkLst>
      </pc:sldChg>
      <pc:sldChg chg="add">
        <pc:chgData name="Arbour, Duncan" userId="f8c76c83-f09a-4702-8a60-e00215c8b89f" providerId="ADAL" clId="{01A202F9-1CD2-EF44-A237-36AF8212CAD7}" dt="2025-08-05T08:42:36.646" v="38" actId="2890"/>
        <pc:sldMkLst>
          <pc:docMk/>
          <pc:sldMk cId="3114906504" sldId="2147483175"/>
        </pc:sldMkLst>
      </pc:sldChg>
      <pc:sldChg chg="add">
        <pc:chgData name="Arbour, Duncan" userId="f8c76c83-f09a-4702-8a60-e00215c8b89f" providerId="ADAL" clId="{01A202F9-1CD2-EF44-A237-36AF8212CAD7}" dt="2025-08-05T08:42:36.966" v="39" actId="2890"/>
        <pc:sldMkLst>
          <pc:docMk/>
          <pc:sldMk cId="3038220612" sldId="2147483176"/>
        </pc:sldMkLst>
      </pc:sldChg>
      <pc:sldChg chg="del">
        <pc:chgData name="Arbour, Duncan" userId="f8c76c83-f09a-4702-8a60-e00215c8b89f" providerId="ADAL" clId="{01A202F9-1CD2-EF44-A237-36AF8212CAD7}" dt="2025-08-05T08:41:57.722" v="8" actId="2696"/>
        <pc:sldMkLst>
          <pc:docMk/>
          <pc:sldMk cId="3219010876" sldId="2147483176"/>
        </pc:sldMkLst>
      </pc:sldChg>
      <pc:sldChg chg="add">
        <pc:chgData name="Arbour, Duncan" userId="f8c76c83-f09a-4702-8a60-e00215c8b89f" providerId="ADAL" clId="{01A202F9-1CD2-EF44-A237-36AF8212CAD7}" dt="2025-08-05T08:42:37.241" v="40" actId="2890"/>
        <pc:sldMkLst>
          <pc:docMk/>
          <pc:sldMk cId="1055048221" sldId="2147483177"/>
        </pc:sldMkLst>
      </pc:sldChg>
      <pc:sldChg chg="del">
        <pc:chgData name="Arbour, Duncan" userId="f8c76c83-f09a-4702-8a60-e00215c8b89f" providerId="ADAL" clId="{01A202F9-1CD2-EF44-A237-36AF8212CAD7}" dt="2025-08-05T08:41:57.713" v="5" actId="2696"/>
        <pc:sldMkLst>
          <pc:docMk/>
          <pc:sldMk cId="2676078109" sldId="2147483177"/>
        </pc:sldMkLst>
      </pc:sldChg>
      <pc:sldChg chg="add">
        <pc:chgData name="Arbour, Duncan" userId="f8c76c83-f09a-4702-8a60-e00215c8b89f" providerId="ADAL" clId="{01A202F9-1CD2-EF44-A237-36AF8212CAD7}" dt="2025-08-05T08:42:37.499" v="41" actId="2890"/>
        <pc:sldMkLst>
          <pc:docMk/>
          <pc:sldMk cId="1832590250" sldId="2147483178"/>
        </pc:sldMkLst>
      </pc:sldChg>
      <pc:sldChg chg="del">
        <pc:chgData name="Arbour, Duncan" userId="f8c76c83-f09a-4702-8a60-e00215c8b89f" providerId="ADAL" clId="{01A202F9-1CD2-EF44-A237-36AF8212CAD7}" dt="2025-08-05T08:41:57.727" v="16" actId="2696"/>
        <pc:sldMkLst>
          <pc:docMk/>
          <pc:sldMk cId="3741155885" sldId="2147483178"/>
        </pc:sldMkLst>
      </pc:sldChg>
      <pc:sldChg chg="add">
        <pc:chgData name="Arbour, Duncan" userId="f8c76c83-f09a-4702-8a60-e00215c8b89f" providerId="ADAL" clId="{01A202F9-1CD2-EF44-A237-36AF8212CAD7}" dt="2025-08-05T08:42:37.764" v="42" actId="2890"/>
        <pc:sldMkLst>
          <pc:docMk/>
          <pc:sldMk cId="257704142" sldId="2147483179"/>
        </pc:sldMkLst>
      </pc:sldChg>
      <pc:sldChg chg="del">
        <pc:chgData name="Arbour, Duncan" userId="f8c76c83-f09a-4702-8a60-e00215c8b89f" providerId="ADAL" clId="{01A202F9-1CD2-EF44-A237-36AF8212CAD7}" dt="2025-08-05T08:41:57.726" v="15" actId="2696"/>
        <pc:sldMkLst>
          <pc:docMk/>
          <pc:sldMk cId="2657862173" sldId="2147483179"/>
        </pc:sldMkLst>
      </pc:sldChg>
      <pc:sldChg chg="del">
        <pc:chgData name="Arbour, Duncan" userId="f8c76c83-f09a-4702-8a60-e00215c8b89f" providerId="ADAL" clId="{01A202F9-1CD2-EF44-A237-36AF8212CAD7}" dt="2025-08-05T08:41:57.740" v="19" actId="2696"/>
        <pc:sldMkLst>
          <pc:docMk/>
          <pc:sldMk cId="1563336542" sldId="2147483180"/>
        </pc:sldMkLst>
      </pc:sldChg>
      <pc:sldChg chg="add">
        <pc:chgData name="Arbour, Duncan" userId="f8c76c83-f09a-4702-8a60-e00215c8b89f" providerId="ADAL" clId="{01A202F9-1CD2-EF44-A237-36AF8212CAD7}" dt="2025-08-05T08:42:37.998" v="43" actId="2890"/>
        <pc:sldMkLst>
          <pc:docMk/>
          <pc:sldMk cId="2259719990" sldId="2147483180"/>
        </pc:sldMkLst>
      </pc:sldChg>
      <pc:sldChg chg="del">
        <pc:chgData name="Arbour, Duncan" userId="f8c76c83-f09a-4702-8a60-e00215c8b89f" providerId="ADAL" clId="{01A202F9-1CD2-EF44-A237-36AF8212CAD7}" dt="2025-08-05T08:41:57.723" v="10" actId="2696"/>
        <pc:sldMkLst>
          <pc:docMk/>
          <pc:sldMk cId="730834240" sldId="2147483181"/>
        </pc:sldMkLst>
      </pc:sldChg>
      <pc:sldChg chg="add">
        <pc:chgData name="Arbour, Duncan" userId="f8c76c83-f09a-4702-8a60-e00215c8b89f" providerId="ADAL" clId="{01A202F9-1CD2-EF44-A237-36AF8212CAD7}" dt="2025-08-05T08:42:38.246" v="44" actId="2890"/>
        <pc:sldMkLst>
          <pc:docMk/>
          <pc:sldMk cId="4108992144" sldId="2147483181"/>
        </pc:sldMkLst>
      </pc:sldChg>
      <pc:sldChg chg="del">
        <pc:chgData name="Arbour, Duncan" userId="f8c76c83-f09a-4702-8a60-e00215c8b89f" providerId="ADAL" clId="{01A202F9-1CD2-EF44-A237-36AF8212CAD7}" dt="2025-08-05T08:41:57.725" v="13" actId="2696"/>
        <pc:sldMkLst>
          <pc:docMk/>
          <pc:sldMk cId="1523998889" sldId="2147483182"/>
        </pc:sldMkLst>
      </pc:sldChg>
      <pc:sldChg chg="add">
        <pc:chgData name="Arbour, Duncan" userId="f8c76c83-f09a-4702-8a60-e00215c8b89f" providerId="ADAL" clId="{01A202F9-1CD2-EF44-A237-36AF8212CAD7}" dt="2025-08-05T08:42:38.492" v="45" actId="2890"/>
        <pc:sldMkLst>
          <pc:docMk/>
          <pc:sldMk cId="3113380086" sldId="2147483182"/>
        </pc:sldMkLst>
      </pc:sldChg>
      <pc:sldChg chg="add">
        <pc:chgData name="Arbour, Duncan" userId="f8c76c83-f09a-4702-8a60-e00215c8b89f" providerId="ADAL" clId="{01A202F9-1CD2-EF44-A237-36AF8212CAD7}" dt="2025-08-05T08:42:38.774" v="46" actId="2890"/>
        <pc:sldMkLst>
          <pc:docMk/>
          <pc:sldMk cId="608651512" sldId="2147483183"/>
        </pc:sldMkLst>
      </pc:sldChg>
      <pc:sldChg chg="del">
        <pc:chgData name="Arbour, Duncan" userId="f8c76c83-f09a-4702-8a60-e00215c8b89f" providerId="ADAL" clId="{01A202F9-1CD2-EF44-A237-36AF8212CAD7}" dt="2025-08-05T08:41:57.722" v="9" actId="2696"/>
        <pc:sldMkLst>
          <pc:docMk/>
          <pc:sldMk cId="836792125" sldId="2147483183"/>
        </pc:sldMkLst>
      </pc:sldChg>
      <pc:sldChg chg="del">
        <pc:chgData name="Arbour, Duncan" userId="f8c76c83-f09a-4702-8a60-e00215c8b89f" providerId="ADAL" clId="{01A202F9-1CD2-EF44-A237-36AF8212CAD7}" dt="2025-08-05T08:41:57.726" v="14" actId="2696"/>
        <pc:sldMkLst>
          <pc:docMk/>
          <pc:sldMk cId="744378931" sldId="2147483184"/>
        </pc:sldMkLst>
      </pc:sldChg>
      <pc:sldChg chg="add">
        <pc:chgData name="Arbour, Duncan" userId="f8c76c83-f09a-4702-8a60-e00215c8b89f" providerId="ADAL" clId="{01A202F9-1CD2-EF44-A237-36AF8212CAD7}" dt="2025-08-05T08:42:39.094" v="47" actId="2890"/>
        <pc:sldMkLst>
          <pc:docMk/>
          <pc:sldMk cId="2804393850" sldId="2147483184"/>
        </pc:sldMkLst>
      </pc:sldChg>
      <pc:sldChg chg="del">
        <pc:chgData name="Arbour, Duncan" userId="f8c76c83-f09a-4702-8a60-e00215c8b89f" providerId="ADAL" clId="{01A202F9-1CD2-EF44-A237-36AF8212CAD7}" dt="2025-08-05T08:41:57.727" v="17" actId="2696"/>
        <pc:sldMkLst>
          <pc:docMk/>
          <pc:sldMk cId="3636042660" sldId="2147483185"/>
        </pc:sldMkLst>
      </pc:sldChg>
      <pc:sldChg chg="add">
        <pc:chgData name="Arbour, Duncan" userId="f8c76c83-f09a-4702-8a60-e00215c8b89f" providerId="ADAL" clId="{01A202F9-1CD2-EF44-A237-36AF8212CAD7}" dt="2025-08-05T08:42:39.507" v="48" actId="2890"/>
        <pc:sldMkLst>
          <pc:docMk/>
          <pc:sldMk cId="4123954860" sldId="2147483185"/>
        </pc:sldMkLst>
      </pc:sldChg>
      <pc:sldChg chg="add">
        <pc:chgData name="Arbour, Duncan" userId="f8c76c83-f09a-4702-8a60-e00215c8b89f" providerId="ADAL" clId="{01A202F9-1CD2-EF44-A237-36AF8212CAD7}" dt="2025-08-05T08:42:39.958" v="49" actId="2890"/>
        <pc:sldMkLst>
          <pc:docMk/>
          <pc:sldMk cId="1211407029" sldId="2147483186"/>
        </pc:sldMkLst>
      </pc:sldChg>
      <pc:sldChg chg="del">
        <pc:chgData name="Arbour, Duncan" userId="f8c76c83-f09a-4702-8a60-e00215c8b89f" providerId="ADAL" clId="{01A202F9-1CD2-EF44-A237-36AF8212CAD7}" dt="2025-08-05T08:41:57.724" v="11" actId="2696"/>
        <pc:sldMkLst>
          <pc:docMk/>
          <pc:sldMk cId="3059024873" sldId="2147483186"/>
        </pc:sldMkLst>
      </pc:sldChg>
      <pc:sldChg chg="add">
        <pc:chgData name="Arbour, Duncan" userId="f8c76c83-f09a-4702-8a60-e00215c8b89f" providerId="ADAL" clId="{01A202F9-1CD2-EF44-A237-36AF8212CAD7}" dt="2025-08-05T08:42:40.363" v="50" actId="2890"/>
        <pc:sldMkLst>
          <pc:docMk/>
          <pc:sldMk cId="1061600919" sldId="2147483187"/>
        </pc:sldMkLst>
      </pc:sldChg>
      <pc:sldChg chg="del">
        <pc:chgData name="Arbour, Duncan" userId="f8c76c83-f09a-4702-8a60-e00215c8b89f" providerId="ADAL" clId="{01A202F9-1CD2-EF44-A237-36AF8212CAD7}" dt="2025-08-05T08:41:57.712" v="3" actId="2696"/>
        <pc:sldMkLst>
          <pc:docMk/>
          <pc:sldMk cId="3919627737" sldId="2147483187"/>
        </pc:sldMkLst>
      </pc:sldChg>
      <pc:sldChg chg="del">
        <pc:chgData name="Arbour, Duncan" userId="f8c76c83-f09a-4702-8a60-e00215c8b89f" providerId="ADAL" clId="{01A202F9-1CD2-EF44-A237-36AF8212CAD7}" dt="2025-08-05T08:41:57.724" v="12" actId="2696"/>
        <pc:sldMkLst>
          <pc:docMk/>
          <pc:sldMk cId="779254163" sldId="2147483188"/>
        </pc:sldMkLst>
      </pc:sldChg>
      <pc:sldChg chg="add">
        <pc:chgData name="Arbour, Duncan" userId="f8c76c83-f09a-4702-8a60-e00215c8b89f" providerId="ADAL" clId="{01A202F9-1CD2-EF44-A237-36AF8212CAD7}" dt="2025-08-05T08:42:40.785" v="51" actId="2890"/>
        <pc:sldMkLst>
          <pc:docMk/>
          <pc:sldMk cId="3800781928" sldId="2147483188"/>
        </pc:sldMkLst>
      </pc:sldChg>
      <pc:sldMasterChg chg="modSldLayout">
        <pc:chgData name="Arbour, Duncan" userId="f8c76c83-f09a-4702-8a60-e00215c8b89f" providerId="ADAL" clId="{01A202F9-1CD2-EF44-A237-36AF8212CAD7}" dt="2025-08-05T08:42:22.288" v="32" actId="20577"/>
        <pc:sldMasterMkLst>
          <pc:docMk/>
          <pc:sldMasterMk cId="3807390464" sldId="2147483672"/>
        </pc:sldMasterMkLst>
        <pc:sldLayoutChg chg="modSp mod">
          <pc:chgData name="Arbour, Duncan" userId="f8c76c83-f09a-4702-8a60-e00215c8b89f" providerId="ADAL" clId="{01A202F9-1CD2-EF44-A237-36AF8212CAD7}" dt="2025-08-05T08:42:22.288" v="32" actId="20577"/>
          <pc:sldLayoutMkLst>
            <pc:docMk/>
            <pc:sldMasterMk cId="3807390464" sldId="2147483672"/>
            <pc:sldLayoutMk cId="2505493967" sldId="2147483683"/>
          </pc:sldLayoutMkLst>
          <pc:spChg chg="mod">
            <ac:chgData name="Arbour, Duncan" userId="f8c76c83-f09a-4702-8a60-e00215c8b89f" providerId="ADAL" clId="{01A202F9-1CD2-EF44-A237-36AF8212CAD7}" dt="2025-08-05T08:42:22.288" v="32" actId="20577"/>
            <ac:spMkLst>
              <pc:docMk/>
              <pc:sldMasterMk cId="3807390464" sldId="2147483672"/>
              <pc:sldLayoutMk cId="2505493967" sldId="2147483683"/>
              <ac:spMk id="40" creationId="{CA2BA629-9462-B268-21C4-7AA99E854BC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AFFB-0885-5042-955A-EBE8D4F3127F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CE5C-5311-ED45-B0B2-54F8119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9171682" y="1104900"/>
            <a:ext cx="2287" cy="11326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8587819" y="4760537"/>
            <a:ext cx="37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261985" y="4759165"/>
            <a:ext cx="61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SYNEOS HEALTH: ACCELERATED INSIGHT – SLIDES DEVELOPED VIA KINETIC AUTOMATED DESK RESEARCH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6381161" y="4759165"/>
            <a:ext cx="2206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4911"/>
            <a:ext cx="8225023" cy="3289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779187"/>
            <a:ext cx="8225022" cy="249238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9144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274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293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9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08" userDrawn="1">
          <p15:clr>
            <a:srgbClr val="F26B43"/>
          </p15:clr>
        </p15:guide>
        <p15:guide id="4" pos="2952" userDrawn="1">
          <p15:clr>
            <a:srgbClr val="F26B43"/>
          </p15:clr>
        </p15:guide>
        <p15:guide id="5" pos="369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584" userDrawn="1">
          <p15:clr>
            <a:srgbClr val="F26B43"/>
          </p15:clr>
        </p15:guide>
        <p15:guide id="8" pos="4728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064" userDrawn="1">
          <p15:clr>
            <a:srgbClr val="F26B43"/>
          </p15:clr>
        </p15:guide>
        <p15:guide id="11" pos="1920" userDrawn="1">
          <p15:clr>
            <a:srgbClr val="F26B43"/>
          </p15:clr>
        </p15:guide>
        <p15:guide id="12" pos="1176" userDrawn="1">
          <p15:clr>
            <a:srgbClr val="F26B43"/>
          </p15:clr>
        </p15:guide>
        <p15:guide id="13" pos="1032" userDrawn="1">
          <p15:clr>
            <a:srgbClr val="F26B43"/>
          </p15:clr>
        </p15:guide>
        <p15:guide id="14" pos="288" userDrawn="1">
          <p15:clr>
            <a:srgbClr val="F26B43"/>
          </p15:clr>
        </p15:guide>
        <p15:guide id="15" orient="horz" pos="302" userDrawn="1">
          <p15:clr>
            <a:srgbClr val="F26B43"/>
          </p15:clr>
        </p15:guide>
        <p15:guide id="16" orient="horz" pos="29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AAA6-8360-09E2-6A04-17770F0D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D11B-0856-7DD5-DB67-1C9690E4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5AA4-E97D-2D76-55C0-6AACD6E41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10CE-B9C9-7B42-2557-3B989DEF9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343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A54EB-7F15-9B2D-73C9-7348C51B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20C0-59A9-F174-957B-486CB796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0BE6-C1B8-564A-F175-AE51DBD196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B221A-97F4-7BED-0CDC-41A1130FB1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71728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779C-8768-1509-2369-23F1F4B1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8BE0-FBAE-EEE9-6725-3E5C0C70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CB9C-2AEB-C78D-2EC6-3698B2FE07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DC0F5-B65B-0673-F7D6-32E79D04D0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3123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2819C-1A03-AC83-77AF-03FF2F8EE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6DE8-19D4-4FE1-8D4D-1DE97327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E931-4E4A-335F-DE45-95C6DD3855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45EA8-5458-9D34-72CD-C8EF5F823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9389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A97C7-07DC-8EA6-E785-A8BCEDE74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F28F-D1DA-9437-BB03-F3EE70D4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9C5E-C3D0-0B48-3276-36AEB20CD0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0E7D9-81AC-717D-1D69-C14257943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2720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D5878-9C6B-A4EA-8995-C56C0C8E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5CF4-3E2C-5236-AA2E-35B8869A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AB4D-7045-43AC-8467-DBB5DFFAB6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1E4FA-FF6D-FC99-E399-28A1A05D0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207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270D0-4C22-1241-D87D-AAF69B37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E9B7-A45B-59F4-F395-75053D20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31C4-7DA5-BE96-171A-D5DD7584B1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353FC-A0F9-F16A-734D-626122C836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945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EA716-A0D3-695E-FE1B-A0D8FCC3D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A95-16AC-DEE2-2135-9E9B9039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358E-5668-00DC-FA27-D4F77A0AB4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4D837-AC8E-8ECA-FE2C-5FF69BA50C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17028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452AF-69C5-1491-578E-4A68BA2D2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6FF5-05E1-A8BC-CF45-C3A7B929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6DD0-E448-61BD-5DF3-4DEEB69AD0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D56F7-6B33-BE8F-2B1E-AC9E19F50B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96545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DD596-3B4B-05BD-332A-900131C9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47A7-5492-47B8-8A7B-04ABC5A9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6116-4C77-A3B5-049E-F94C077949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98B94-B380-0C43-EB58-F20948304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465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C895D-CAC8-3954-D4B9-CBF2549D4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6CEC-460D-71EB-1E91-C5B32AF0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10AC-047E-5D4B-4F9B-081616AD0E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3ADA-B831-C18E-84EC-29ED8B8369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385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4AB3C-A278-68AF-389D-0E218B5D7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92FC-5C5E-45D2-235D-4E2C7897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1F81-1E62-902E-5355-CC45538753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2C1E4-EFDA-B45A-FBA4-39FD4D1607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8964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EE4A-D091-2F99-8FB4-99BDB7B6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7E66-6460-7DC0-AFBD-3539DE9E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EED7-6ADA-EDE8-5950-418C66198C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A927B-68CF-7FBD-CFEC-DC7CA8E6EB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8545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C3E3E-D64C-51D6-FE73-8FE21EDD5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9342-6CF4-7290-13EA-96B63175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6551-6DB6-ADA1-F216-56BDD00402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E4ADF-A8AB-13B7-34E3-D34769B78D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26501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13B1C-37B7-FFC0-539E-75A040082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BC84-293D-D28E-0DF1-A437E437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AF10-C215-DF13-FB03-4568765FD6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BADF3-A163-A718-9583-686CAF9132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08621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DD1E3-B5AA-CE6D-309F-154802E7B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69C1-5AAA-C005-8CBF-FAF42D16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00A4-CD56-C71E-3B07-14ECBA1DF0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0BA47-2CEE-0DDC-A71F-3EDFBCC28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22292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8361-1E9C-F29F-7D26-AE4875AF4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9B96-5122-2B34-7DEE-B8956F5C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9C4E-AD5F-ACE0-203C-FD8EA62B58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3055B-ADFD-64B0-1D70-FBDB4223DD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14231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02CA-EE62-57DC-C298-12B0FF0D1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CDD4-13EA-17A8-B7FB-2DE82353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986D-633D-F63C-79D6-B7B46C5E89B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C763F-29C0-751E-4DE1-4BD6FFB84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609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E599-9D92-C325-54E3-DA484AB52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1A75-7148-16EA-1356-98BA9EBD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16D3-3936-0701-6F8A-1671535C78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86BD-D37D-543C-0E57-8BA703504A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2301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F222-C53D-86DC-09B0-A1F24CF8E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723F-9141-42B2-AFD5-E79D387F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6949-94AE-EF0A-1D03-A2B6BBDDFA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8C25E-0526-D140-A400-40FA0C1E8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2462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4227B-77D1-3745-62D1-977A856ED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529A-FAB9-FFDE-3936-F79C152E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1334-69B8-F3AC-36F0-3479F957A3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EE515-374A-5A3A-CD0E-BBBB317EE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513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2F84D-C02E-11B6-3332-756BFC326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55F9-44BE-4284-7A14-D7F2DC04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44A6-91F9-ECBA-E5ED-53363BACF7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4996E-8167-D37D-C680-05A9BD6D26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926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8B450-4C91-0917-9566-BF1A675C0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01967-2204-BC3C-0557-891D6544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9482-B4DE-6F84-5F53-8D67B92A8B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78531-E2D4-FA32-41B5-8BB1A8E271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7165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9BA8E-D14B-808C-CC1A-13D2FE097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B38A-20F2-8963-3CCA-9E0EC01C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ECB1-EC3C-5384-F3EC-9583ED895B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02932-2D32-0A70-4F0F-8072E763C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8230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A3B25-4E3F-6B82-7266-89DCD6DB9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3055-FBB6-0871-B03F-E83AECA5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00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F59B-B687-53B7-470F-07EE8E1124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8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7D9E-F38F-F34A-5868-586FED3611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3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38789163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D0995CF359FA49AA6FBDB4084AB626" ma:contentTypeVersion="16" ma:contentTypeDescription="Create a new document." ma:contentTypeScope="" ma:versionID="7c19f8e3323dfc30743dfe9313bae7c8">
  <xsd:schema xmlns:xsd="http://www.w3.org/2001/XMLSchema" xmlns:xs="http://www.w3.org/2001/XMLSchema" xmlns:p="http://schemas.microsoft.com/office/2006/metadata/properties" xmlns:ns2="0603a36f-7446-49ce-a8d2-2fa38b6f1b11" xmlns:ns3="657d9a73-68e9-4aab-9d0a-be5a396e3039" targetNamespace="http://schemas.microsoft.com/office/2006/metadata/properties" ma:root="true" ma:fieldsID="4c9c6e1697ab0be60127b6a09693838a" ns2:_="" ns3:_="">
    <xsd:import namespace="0603a36f-7446-49ce-a8d2-2fa38b6f1b11"/>
    <xsd:import namespace="657d9a73-68e9-4aab-9d0a-be5a396e3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3a36f-7446-49ce-a8d2-2fa38b6f1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9a73-68e9-4aab-9d0a-be5a396e30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03a8cd6-23b6-4936-9695-66999f22bdea}" ma:internalName="TaxCatchAll" ma:showField="CatchAllData" ma:web="657d9a73-68e9-4aab-9d0a-be5a396e3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7d9a73-68e9-4aab-9d0a-be5a396e3039" xsi:nil="true"/>
    <lcf76f155ced4ddcb4097134ff3c332f xmlns="0603a36f-7446-49ce-a8d2-2fa38b6f1b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1E52E4-C0AA-43CE-8182-9D3BD7971CCE}">
  <ds:schemaRefs>
    <ds:schemaRef ds:uri="0603a36f-7446-49ce-a8d2-2fa38b6f1b11"/>
    <ds:schemaRef ds:uri="657d9a73-68e9-4aab-9d0a-be5a396e30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598892-6A61-4453-9248-6D011796BD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4AD295-8FEE-42B5-A491-65CDCC128C3F}">
  <ds:schemaRefs>
    <ds:schemaRef ds:uri="http://purl.org/dc/elements/1.1/"/>
    <ds:schemaRef ds:uri="http://purl.org/dc/terms/"/>
    <ds:schemaRef ds:uri="657d9a73-68e9-4aab-9d0a-be5a396e3039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603a36f-7446-49ce-a8d2-2fa38b6f1b1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syneos2025</Template>
  <TotalTime>2902</TotalTime>
  <Words>75</Words>
  <Application>Microsoft Macintosh PowerPoint</Application>
  <PresentationFormat>Custom</PresentationFormat>
  <Paragraphs>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Arial</vt:lpstr>
      <vt:lpstr>Kalinga</vt:lpstr>
      <vt:lpstr>syneos2025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Manager>Duncan Arbour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Wizard Output</dc:title>
  <dc:subject>Suggested Pitch Storyline</dc:subject>
  <dc:creator>Kinetic Automated Desk Research Agent</dc:creator>
  <cp:keywords/>
  <dc:description/>
  <cp:lastModifiedBy>Duncan Arbour</cp:lastModifiedBy>
  <cp:revision>14</cp:revision>
  <dcterms:created xsi:type="dcterms:W3CDTF">2025-01-28T20:14:37Z</dcterms:created>
  <dcterms:modified xsi:type="dcterms:W3CDTF">2025-09-15T13:39:02Z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0x010100ECD0995CF359FA49AA6FBDB4084AB626</vt:lpwstr>
  </property>
  <property fmtid="{D5CDD505-2E9C-101B-9397-08002B2CF9AE}" pid="3" name="MediaServiceImageTags">
    <vt:lpwstr/>
  </property>
</Properties>
</file>