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0"/>
  </p:notesMasterIdLst>
  <p:sldIdLst>
    <p:sldId id="2147483169" r:id="rId5"/>
    <p:sldId id="2147483170" r:id="rId6"/>
    <p:sldId id="2147483171" r:id="rId7"/>
    <p:sldId id="2147483172" r:id="rId8"/>
    <p:sldId id="2147483173" r:id="rId9"/>
    <p:sldId id="2147483174" r:id="rId10"/>
    <p:sldId id="2147483175" r:id="rId11"/>
    <p:sldId id="2147483176" r:id="rId12"/>
    <p:sldId id="2147483177" r:id="rId13"/>
    <p:sldId id="2147483178" r:id="rId14"/>
    <p:sldId id="2147483179" r:id="rId15"/>
    <p:sldId id="2147483180" r:id="rId16"/>
    <p:sldId id="2147483181" r:id="rId17"/>
    <p:sldId id="2147483182" r:id="rId18"/>
    <p:sldId id="2147483183" r:id="rId19"/>
    <p:sldId id="2147483184" r:id="rId20"/>
    <p:sldId id="2147483185" r:id="rId21"/>
    <p:sldId id="2147483186" r:id="rId22"/>
    <p:sldId id="2147483187" r:id="rId23"/>
    <p:sldId id="2147483188" r:id="rId24"/>
    <p:sldId id="2147483189" r:id="rId25"/>
    <p:sldId id="2147483190" r:id="rId26"/>
    <p:sldId id="2147483191" r:id="rId27"/>
    <p:sldId id="2147483192" r:id="rId28"/>
    <p:sldId id="2147483193" r:id="rId29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/>
    <p:restoredTop sz="63082"/>
  </p:normalViewPr>
  <p:slideViewPr>
    <p:cSldViewPr snapToGrid="0">
      <p:cViewPr varScale="1">
        <p:scale>
          <a:sx n="103" d="100"/>
          <a:sy n="103" d="100"/>
        </p:scale>
        <p:origin x="2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01A202F9-1CD2-EF44-A237-36AF8212CAD7}"/>
    <pc:docChg chg="addSld delSld modSld modMainMaster">
      <pc:chgData name="Arbour, Duncan" userId="f8c76c83-f09a-4702-8a60-e00215c8b89f" providerId="ADAL" clId="{01A202F9-1CD2-EF44-A237-36AF8212CAD7}" dt="2025-08-05T08:42:40.785" v="51" actId="2890"/>
      <pc:docMkLst>
        <pc:docMk/>
      </pc:docMkLst>
      <pc:sldChg chg="modSp mod">
        <pc:chgData name="Arbour, Duncan" userId="f8c76c83-f09a-4702-8a60-e00215c8b89f" providerId="ADAL" clId="{01A202F9-1CD2-EF44-A237-36AF8212CAD7}" dt="2025-08-05T08:41:53.379" v="0" actId="255"/>
        <pc:sldMkLst>
          <pc:docMk/>
          <pc:sldMk cId="483433247" sldId="2147483169"/>
        </pc:sldMkLst>
        <pc:spChg chg="mod">
          <ac:chgData name="Arbour, Duncan" userId="f8c76c83-f09a-4702-8a60-e00215c8b89f" providerId="ADAL" clId="{01A202F9-1CD2-EF44-A237-36AF8212CAD7}" dt="2025-08-05T08:41:53.379" v="0" actId="255"/>
          <ac:spMkLst>
            <pc:docMk/>
            <pc:sldMk cId="483433247" sldId="2147483169"/>
            <ac:spMk id="3" creationId="{E5235AA4-E97D-2D76-55C0-6AACD6E41785}"/>
          </ac:spMkLst>
        </pc:spChg>
      </pc:sldChg>
      <pc:sldChg chg="del">
        <pc:chgData name="Arbour, Duncan" userId="f8c76c83-f09a-4702-8a60-e00215c8b89f" providerId="ADAL" clId="{01A202F9-1CD2-EF44-A237-36AF8212CAD7}" dt="2025-08-05T08:41:57.710" v="1" actId="2696"/>
        <pc:sldMkLst>
          <pc:docMk/>
          <pc:sldMk cId="443663591" sldId="2147483170"/>
        </pc:sldMkLst>
      </pc:sldChg>
      <pc:sldChg chg="add">
        <pc:chgData name="Arbour, Duncan" userId="f8c76c83-f09a-4702-8a60-e00215c8b89f" providerId="ADAL" clId="{01A202F9-1CD2-EF44-A237-36AF8212CAD7}" dt="2025-08-05T08:42:34.446" v="33" actId="2890"/>
        <pc:sldMkLst>
          <pc:docMk/>
          <pc:sldMk cId="1436587443" sldId="2147483170"/>
        </pc:sldMkLst>
      </pc:sldChg>
      <pc:sldChg chg="del">
        <pc:chgData name="Arbour, Duncan" userId="f8c76c83-f09a-4702-8a60-e00215c8b89f" providerId="ADAL" clId="{01A202F9-1CD2-EF44-A237-36AF8212CAD7}" dt="2025-08-05T08:41:57.720" v="6" actId="2696"/>
        <pc:sldMkLst>
          <pc:docMk/>
          <pc:sldMk cId="239850567" sldId="2147483171"/>
        </pc:sldMkLst>
      </pc:sldChg>
      <pc:sldChg chg="add">
        <pc:chgData name="Arbour, Duncan" userId="f8c76c83-f09a-4702-8a60-e00215c8b89f" providerId="ADAL" clId="{01A202F9-1CD2-EF44-A237-36AF8212CAD7}" dt="2025-08-05T08:42:35.301" v="34" actId="2890"/>
        <pc:sldMkLst>
          <pc:docMk/>
          <pc:sldMk cId="3847950072" sldId="2147483171"/>
        </pc:sldMkLst>
      </pc:sldChg>
      <pc:sldChg chg="add">
        <pc:chgData name="Arbour, Duncan" userId="f8c76c83-f09a-4702-8a60-e00215c8b89f" providerId="ADAL" clId="{01A202F9-1CD2-EF44-A237-36AF8212CAD7}" dt="2025-08-05T08:42:35.659" v="35" actId="2890"/>
        <pc:sldMkLst>
          <pc:docMk/>
          <pc:sldMk cId="1189973374" sldId="2147483172"/>
        </pc:sldMkLst>
      </pc:sldChg>
      <pc:sldChg chg="del">
        <pc:chgData name="Arbour, Duncan" userId="f8c76c83-f09a-4702-8a60-e00215c8b89f" providerId="ADAL" clId="{01A202F9-1CD2-EF44-A237-36AF8212CAD7}" dt="2025-08-05T08:41:57.733" v="18" actId="2696"/>
        <pc:sldMkLst>
          <pc:docMk/>
          <pc:sldMk cId="2742716956" sldId="2147483172"/>
        </pc:sldMkLst>
      </pc:sldChg>
      <pc:sldChg chg="add">
        <pc:chgData name="Arbour, Duncan" userId="f8c76c83-f09a-4702-8a60-e00215c8b89f" providerId="ADAL" clId="{01A202F9-1CD2-EF44-A237-36AF8212CAD7}" dt="2025-08-05T08:42:36.001" v="36" actId="2890"/>
        <pc:sldMkLst>
          <pc:docMk/>
          <pc:sldMk cId="835620297" sldId="2147483173"/>
        </pc:sldMkLst>
      </pc:sldChg>
      <pc:sldChg chg="del">
        <pc:chgData name="Arbour, Duncan" userId="f8c76c83-f09a-4702-8a60-e00215c8b89f" providerId="ADAL" clId="{01A202F9-1CD2-EF44-A237-36AF8212CAD7}" dt="2025-08-05T08:41:57.711" v="2" actId="2696"/>
        <pc:sldMkLst>
          <pc:docMk/>
          <pc:sldMk cId="3619232156" sldId="2147483173"/>
        </pc:sldMkLst>
      </pc:sldChg>
      <pc:sldChg chg="del">
        <pc:chgData name="Arbour, Duncan" userId="f8c76c83-f09a-4702-8a60-e00215c8b89f" providerId="ADAL" clId="{01A202F9-1CD2-EF44-A237-36AF8212CAD7}" dt="2025-08-05T08:41:57.721" v="7" actId="2696"/>
        <pc:sldMkLst>
          <pc:docMk/>
          <pc:sldMk cId="1711219098" sldId="2147483174"/>
        </pc:sldMkLst>
      </pc:sldChg>
      <pc:sldChg chg="add">
        <pc:chgData name="Arbour, Duncan" userId="f8c76c83-f09a-4702-8a60-e00215c8b89f" providerId="ADAL" clId="{01A202F9-1CD2-EF44-A237-36AF8212CAD7}" dt="2025-08-05T08:42:36.325" v="37" actId="2890"/>
        <pc:sldMkLst>
          <pc:docMk/>
          <pc:sldMk cId="2412896933" sldId="2147483174"/>
        </pc:sldMkLst>
      </pc:sldChg>
      <pc:sldChg chg="del">
        <pc:chgData name="Arbour, Duncan" userId="f8c76c83-f09a-4702-8a60-e00215c8b89f" providerId="ADAL" clId="{01A202F9-1CD2-EF44-A237-36AF8212CAD7}" dt="2025-08-05T08:41:57.712" v="4" actId="2696"/>
        <pc:sldMkLst>
          <pc:docMk/>
          <pc:sldMk cId="2100655239" sldId="2147483175"/>
        </pc:sldMkLst>
      </pc:sldChg>
      <pc:sldChg chg="add">
        <pc:chgData name="Arbour, Duncan" userId="f8c76c83-f09a-4702-8a60-e00215c8b89f" providerId="ADAL" clId="{01A202F9-1CD2-EF44-A237-36AF8212CAD7}" dt="2025-08-05T08:42:36.646" v="38" actId="2890"/>
        <pc:sldMkLst>
          <pc:docMk/>
          <pc:sldMk cId="3114906504" sldId="2147483175"/>
        </pc:sldMkLst>
      </pc:sldChg>
      <pc:sldChg chg="add">
        <pc:chgData name="Arbour, Duncan" userId="f8c76c83-f09a-4702-8a60-e00215c8b89f" providerId="ADAL" clId="{01A202F9-1CD2-EF44-A237-36AF8212CAD7}" dt="2025-08-05T08:42:36.966" v="39" actId="2890"/>
        <pc:sldMkLst>
          <pc:docMk/>
          <pc:sldMk cId="3038220612" sldId="2147483176"/>
        </pc:sldMkLst>
      </pc:sldChg>
      <pc:sldChg chg="del">
        <pc:chgData name="Arbour, Duncan" userId="f8c76c83-f09a-4702-8a60-e00215c8b89f" providerId="ADAL" clId="{01A202F9-1CD2-EF44-A237-36AF8212CAD7}" dt="2025-08-05T08:41:57.722" v="8" actId="2696"/>
        <pc:sldMkLst>
          <pc:docMk/>
          <pc:sldMk cId="3219010876" sldId="2147483176"/>
        </pc:sldMkLst>
      </pc:sldChg>
      <pc:sldChg chg="add">
        <pc:chgData name="Arbour, Duncan" userId="f8c76c83-f09a-4702-8a60-e00215c8b89f" providerId="ADAL" clId="{01A202F9-1CD2-EF44-A237-36AF8212CAD7}" dt="2025-08-05T08:42:37.241" v="40" actId="2890"/>
        <pc:sldMkLst>
          <pc:docMk/>
          <pc:sldMk cId="1055048221" sldId="2147483177"/>
        </pc:sldMkLst>
      </pc:sldChg>
      <pc:sldChg chg="del">
        <pc:chgData name="Arbour, Duncan" userId="f8c76c83-f09a-4702-8a60-e00215c8b89f" providerId="ADAL" clId="{01A202F9-1CD2-EF44-A237-36AF8212CAD7}" dt="2025-08-05T08:41:57.713" v="5" actId="2696"/>
        <pc:sldMkLst>
          <pc:docMk/>
          <pc:sldMk cId="2676078109" sldId="2147483177"/>
        </pc:sldMkLst>
      </pc:sldChg>
      <pc:sldChg chg="add">
        <pc:chgData name="Arbour, Duncan" userId="f8c76c83-f09a-4702-8a60-e00215c8b89f" providerId="ADAL" clId="{01A202F9-1CD2-EF44-A237-36AF8212CAD7}" dt="2025-08-05T08:42:37.499" v="41" actId="2890"/>
        <pc:sldMkLst>
          <pc:docMk/>
          <pc:sldMk cId="1832590250" sldId="2147483178"/>
        </pc:sldMkLst>
      </pc:sldChg>
      <pc:sldChg chg="del">
        <pc:chgData name="Arbour, Duncan" userId="f8c76c83-f09a-4702-8a60-e00215c8b89f" providerId="ADAL" clId="{01A202F9-1CD2-EF44-A237-36AF8212CAD7}" dt="2025-08-05T08:41:57.727" v="16" actId="2696"/>
        <pc:sldMkLst>
          <pc:docMk/>
          <pc:sldMk cId="3741155885" sldId="2147483178"/>
        </pc:sldMkLst>
      </pc:sldChg>
      <pc:sldChg chg="add">
        <pc:chgData name="Arbour, Duncan" userId="f8c76c83-f09a-4702-8a60-e00215c8b89f" providerId="ADAL" clId="{01A202F9-1CD2-EF44-A237-36AF8212CAD7}" dt="2025-08-05T08:42:37.764" v="42" actId="2890"/>
        <pc:sldMkLst>
          <pc:docMk/>
          <pc:sldMk cId="257704142" sldId="2147483179"/>
        </pc:sldMkLst>
      </pc:sldChg>
      <pc:sldChg chg="del">
        <pc:chgData name="Arbour, Duncan" userId="f8c76c83-f09a-4702-8a60-e00215c8b89f" providerId="ADAL" clId="{01A202F9-1CD2-EF44-A237-36AF8212CAD7}" dt="2025-08-05T08:41:57.726" v="15" actId="2696"/>
        <pc:sldMkLst>
          <pc:docMk/>
          <pc:sldMk cId="2657862173" sldId="2147483179"/>
        </pc:sldMkLst>
      </pc:sldChg>
      <pc:sldChg chg="del">
        <pc:chgData name="Arbour, Duncan" userId="f8c76c83-f09a-4702-8a60-e00215c8b89f" providerId="ADAL" clId="{01A202F9-1CD2-EF44-A237-36AF8212CAD7}" dt="2025-08-05T08:41:57.740" v="19" actId="2696"/>
        <pc:sldMkLst>
          <pc:docMk/>
          <pc:sldMk cId="1563336542" sldId="2147483180"/>
        </pc:sldMkLst>
      </pc:sldChg>
      <pc:sldChg chg="add">
        <pc:chgData name="Arbour, Duncan" userId="f8c76c83-f09a-4702-8a60-e00215c8b89f" providerId="ADAL" clId="{01A202F9-1CD2-EF44-A237-36AF8212CAD7}" dt="2025-08-05T08:42:37.998" v="43" actId="2890"/>
        <pc:sldMkLst>
          <pc:docMk/>
          <pc:sldMk cId="2259719990" sldId="2147483180"/>
        </pc:sldMkLst>
      </pc:sldChg>
      <pc:sldChg chg="del">
        <pc:chgData name="Arbour, Duncan" userId="f8c76c83-f09a-4702-8a60-e00215c8b89f" providerId="ADAL" clId="{01A202F9-1CD2-EF44-A237-36AF8212CAD7}" dt="2025-08-05T08:41:57.723" v="10" actId="2696"/>
        <pc:sldMkLst>
          <pc:docMk/>
          <pc:sldMk cId="730834240" sldId="2147483181"/>
        </pc:sldMkLst>
      </pc:sldChg>
      <pc:sldChg chg="add">
        <pc:chgData name="Arbour, Duncan" userId="f8c76c83-f09a-4702-8a60-e00215c8b89f" providerId="ADAL" clId="{01A202F9-1CD2-EF44-A237-36AF8212CAD7}" dt="2025-08-05T08:42:38.246" v="44" actId="2890"/>
        <pc:sldMkLst>
          <pc:docMk/>
          <pc:sldMk cId="4108992144" sldId="2147483181"/>
        </pc:sldMkLst>
      </pc:sldChg>
      <pc:sldChg chg="del">
        <pc:chgData name="Arbour, Duncan" userId="f8c76c83-f09a-4702-8a60-e00215c8b89f" providerId="ADAL" clId="{01A202F9-1CD2-EF44-A237-36AF8212CAD7}" dt="2025-08-05T08:41:57.725" v="13" actId="2696"/>
        <pc:sldMkLst>
          <pc:docMk/>
          <pc:sldMk cId="1523998889" sldId="2147483182"/>
        </pc:sldMkLst>
      </pc:sldChg>
      <pc:sldChg chg="add">
        <pc:chgData name="Arbour, Duncan" userId="f8c76c83-f09a-4702-8a60-e00215c8b89f" providerId="ADAL" clId="{01A202F9-1CD2-EF44-A237-36AF8212CAD7}" dt="2025-08-05T08:42:38.492" v="45" actId="2890"/>
        <pc:sldMkLst>
          <pc:docMk/>
          <pc:sldMk cId="3113380086" sldId="2147483182"/>
        </pc:sldMkLst>
      </pc:sldChg>
      <pc:sldChg chg="add">
        <pc:chgData name="Arbour, Duncan" userId="f8c76c83-f09a-4702-8a60-e00215c8b89f" providerId="ADAL" clId="{01A202F9-1CD2-EF44-A237-36AF8212CAD7}" dt="2025-08-05T08:42:38.774" v="46" actId="2890"/>
        <pc:sldMkLst>
          <pc:docMk/>
          <pc:sldMk cId="608651512" sldId="2147483183"/>
        </pc:sldMkLst>
      </pc:sldChg>
      <pc:sldChg chg="del">
        <pc:chgData name="Arbour, Duncan" userId="f8c76c83-f09a-4702-8a60-e00215c8b89f" providerId="ADAL" clId="{01A202F9-1CD2-EF44-A237-36AF8212CAD7}" dt="2025-08-05T08:41:57.722" v="9" actId="2696"/>
        <pc:sldMkLst>
          <pc:docMk/>
          <pc:sldMk cId="836792125" sldId="2147483183"/>
        </pc:sldMkLst>
      </pc:sldChg>
      <pc:sldChg chg="del">
        <pc:chgData name="Arbour, Duncan" userId="f8c76c83-f09a-4702-8a60-e00215c8b89f" providerId="ADAL" clId="{01A202F9-1CD2-EF44-A237-36AF8212CAD7}" dt="2025-08-05T08:41:57.726" v="14" actId="2696"/>
        <pc:sldMkLst>
          <pc:docMk/>
          <pc:sldMk cId="744378931" sldId="2147483184"/>
        </pc:sldMkLst>
      </pc:sldChg>
      <pc:sldChg chg="add">
        <pc:chgData name="Arbour, Duncan" userId="f8c76c83-f09a-4702-8a60-e00215c8b89f" providerId="ADAL" clId="{01A202F9-1CD2-EF44-A237-36AF8212CAD7}" dt="2025-08-05T08:42:39.094" v="47" actId="2890"/>
        <pc:sldMkLst>
          <pc:docMk/>
          <pc:sldMk cId="2804393850" sldId="2147483184"/>
        </pc:sldMkLst>
      </pc:sldChg>
      <pc:sldChg chg="del">
        <pc:chgData name="Arbour, Duncan" userId="f8c76c83-f09a-4702-8a60-e00215c8b89f" providerId="ADAL" clId="{01A202F9-1CD2-EF44-A237-36AF8212CAD7}" dt="2025-08-05T08:41:57.727" v="17" actId="2696"/>
        <pc:sldMkLst>
          <pc:docMk/>
          <pc:sldMk cId="3636042660" sldId="2147483185"/>
        </pc:sldMkLst>
      </pc:sldChg>
      <pc:sldChg chg="add">
        <pc:chgData name="Arbour, Duncan" userId="f8c76c83-f09a-4702-8a60-e00215c8b89f" providerId="ADAL" clId="{01A202F9-1CD2-EF44-A237-36AF8212CAD7}" dt="2025-08-05T08:42:39.507" v="48" actId="2890"/>
        <pc:sldMkLst>
          <pc:docMk/>
          <pc:sldMk cId="4123954860" sldId="2147483185"/>
        </pc:sldMkLst>
      </pc:sldChg>
      <pc:sldChg chg="add">
        <pc:chgData name="Arbour, Duncan" userId="f8c76c83-f09a-4702-8a60-e00215c8b89f" providerId="ADAL" clId="{01A202F9-1CD2-EF44-A237-36AF8212CAD7}" dt="2025-08-05T08:42:39.958" v="49" actId="2890"/>
        <pc:sldMkLst>
          <pc:docMk/>
          <pc:sldMk cId="1211407029" sldId="2147483186"/>
        </pc:sldMkLst>
      </pc:sldChg>
      <pc:sldChg chg="del">
        <pc:chgData name="Arbour, Duncan" userId="f8c76c83-f09a-4702-8a60-e00215c8b89f" providerId="ADAL" clId="{01A202F9-1CD2-EF44-A237-36AF8212CAD7}" dt="2025-08-05T08:41:57.724" v="11" actId="2696"/>
        <pc:sldMkLst>
          <pc:docMk/>
          <pc:sldMk cId="3059024873" sldId="2147483186"/>
        </pc:sldMkLst>
      </pc:sldChg>
      <pc:sldChg chg="add">
        <pc:chgData name="Arbour, Duncan" userId="f8c76c83-f09a-4702-8a60-e00215c8b89f" providerId="ADAL" clId="{01A202F9-1CD2-EF44-A237-36AF8212CAD7}" dt="2025-08-05T08:42:40.363" v="50" actId="2890"/>
        <pc:sldMkLst>
          <pc:docMk/>
          <pc:sldMk cId="1061600919" sldId="2147483187"/>
        </pc:sldMkLst>
      </pc:sldChg>
      <pc:sldChg chg="del">
        <pc:chgData name="Arbour, Duncan" userId="f8c76c83-f09a-4702-8a60-e00215c8b89f" providerId="ADAL" clId="{01A202F9-1CD2-EF44-A237-36AF8212CAD7}" dt="2025-08-05T08:41:57.712" v="3" actId="2696"/>
        <pc:sldMkLst>
          <pc:docMk/>
          <pc:sldMk cId="3919627737" sldId="2147483187"/>
        </pc:sldMkLst>
      </pc:sldChg>
      <pc:sldChg chg="del">
        <pc:chgData name="Arbour, Duncan" userId="f8c76c83-f09a-4702-8a60-e00215c8b89f" providerId="ADAL" clId="{01A202F9-1CD2-EF44-A237-36AF8212CAD7}" dt="2025-08-05T08:41:57.724" v="12" actId="2696"/>
        <pc:sldMkLst>
          <pc:docMk/>
          <pc:sldMk cId="779254163" sldId="2147483188"/>
        </pc:sldMkLst>
      </pc:sldChg>
      <pc:sldChg chg="add">
        <pc:chgData name="Arbour, Duncan" userId="f8c76c83-f09a-4702-8a60-e00215c8b89f" providerId="ADAL" clId="{01A202F9-1CD2-EF44-A237-36AF8212CAD7}" dt="2025-08-05T08:42:40.785" v="51" actId="2890"/>
        <pc:sldMkLst>
          <pc:docMk/>
          <pc:sldMk cId="3800781928" sldId="2147483188"/>
        </pc:sldMkLst>
      </pc:sldChg>
      <pc:sldMasterChg chg="modSldLayout">
        <pc:chgData name="Arbour, Duncan" userId="f8c76c83-f09a-4702-8a60-e00215c8b89f" providerId="ADAL" clId="{01A202F9-1CD2-EF44-A237-36AF8212CAD7}" dt="2025-08-05T08:42:22.288" v="32" actId="20577"/>
        <pc:sldMasterMkLst>
          <pc:docMk/>
          <pc:sldMasterMk cId="3807390464" sldId="2147483672"/>
        </pc:sldMasterMkLst>
        <pc:sldLayoutChg chg="modSp mod">
          <pc:chgData name="Arbour, Duncan" userId="f8c76c83-f09a-4702-8a60-e00215c8b89f" providerId="ADAL" clId="{01A202F9-1CD2-EF44-A237-36AF8212CAD7}" dt="2025-08-05T08:42:22.288" v="32" actId="20577"/>
          <pc:sldLayoutMkLst>
            <pc:docMk/>
            <pc:sldMasterMk cId="3807390464" sldId="2147483672"/>
            <pc:sldLayoutMk cId="2505493967" sldId="2147483683"/>
          </pc:sldLayoutMkLst>
          <pc:spChg chg="mod">
            <ac:chgData name="Arbour, Duncan" userId="f8c76c83-f09a-4702-8a60-e00215c8b89f" providerId="ADAL" clId="{01A202F9-1CD2-EF44-A237-36AF8212CAD7}" dt="2025-08-05T08:42:22.288" v="32" actId="20577"/>
            <ac:spMkLst>
              <pc:docMk/>
              <pc:sldMasterMk cId="3807390464" sldId="2147483672"/>
              <pc:sldLayoutMk cId="2505493967" sldId="2147483683"/>
              <ac:spMk id="40" creationId="{CA2BA629-9462-B268-21C4-7AA99E854B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KINETIC AUTOMATED DESK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5ACB-E56B-DE4C-CE2E-BEAFB9833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A978-C80B-323B-C439-43A7EA8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997B1-FC61-558E-C445-58778FCC0D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3C837-6D8E-06D0-206C-5C4341E6A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801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64165-EC8A-8889-2D89-7003B29E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6126-2745-4588-7231-BA113543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C8BD-A6EF-C08F-8BC9-8BEB91457E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FCCFC-B4F6-463A-1C3C-7C1564FE80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9242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6B3E5-446E-92C7-8559-2413BDD0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F9AD-5C0C-D35B-0080-C3225C3C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78DC4-1045-B78B-3576-D4A0BC7968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1387E-14EE-4599-3501-BE697339B0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4077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D8844-A099-32EE-84E4-C5C27F55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CE59-AB82-802B-0273-1A886182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498F-2721-813F-BAD6-09C2AFC78E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DFA60-E2E7-CEF9-A3B2-F138C7627F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7517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E3CC-C95F-79DC-3621-A7177EED4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CDEB-08EB-6359-B728-D5A2F426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F936-31B8-C96E-3B6C-183256ADC5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C24A-F5D4-520F-F988-701A531C17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5667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8C364-0FE2-F411-51F5-E60FF484C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2757-CC95-704E-71D1-F968B87E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415B0-0251-B88C-9089-9ED270A35C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6B07C-90F1-1F50-2D59-2D7D5956AA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634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9DEB-C808-CD3A-5477-8033CABDB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FA5-E052-54F1-79DA-97611606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7473-DA7B-F101-E087-CDEDD03753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63AF6-D961-A806-5864-1764B8ED2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072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4079B-7799-0267-110B-8519193AC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2BAA-5ECA-C2C7-0585-986CF6E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F446-6AED-910E-9AD7-65AA4125FC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20C4B-D29F-386A-8706-CA2049BBC6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56249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60BF-32D0-EDB4-D998-18C7D6A30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8605-0FDC-66E8-8617-BEE13E38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8342-6BF8-86DF-77B0-A57B0417D5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C38E2-4EDC-8AA6-6A4A-B9162A19F2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2937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3AF5-6B25-28EE-42F3-3AF5E490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2F2F-A615-9DD6-4875-11FB7E6F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7497-5085-9EC5-31DF-F72FB28E9F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D0EE2-79CE-A84A-6314-32E0B3FF92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7660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72A3-B41C-29AC-54C0-8B17D29D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12C1-E84C-8C98-66CD-DB222DDB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6D5E-8D3E-BCA8-E34E-FF4298F2C8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12C9D-675B-14DE-2998-8B8F4EDD64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890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B678-7620-30A8-1D75-7123772A1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2F74-DBB4-B4DD-D37B-8DC33806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80BC3-884A-63E0-02FC-D945950476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B455A-213E-7806-0CF9-9A433F9F0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951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94B28-14A0-DFE4-9234-389C47054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31E7-5948-5308-CACF-1033E788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01EC-A616-93B7-229F-A2C2FC30FB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EFE9-E478-00A8-C76C-BE31F384C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516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4FEF9-13F8-ACB3-25D1-52B6EEC8D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A259-097B-3074-8196-9F7A3B3C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ADD1-4A67-0CDE-75EF-67904CC841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FBA19-5F94-A4C6-C259-2C0117C749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3055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6615-AF38-FCB4-BA21-648054625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21CD-1641-C7DF-F8CF-DC51E114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C58C-A27E-6FCB-D544-B881DD5503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F63F7-FA79-2A28-61D0-45E9A75D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9750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5C299-FB38-8F03-00D9-9EFB5B3E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F6B9-CE37-D9EA-71BB-DF802363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AD63-AD90-3564-1523-AF8A469146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F5035-F23F-AFE8-CA7F-9D8DAEE9B7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56765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189E2-8610-3ABE-8D68-14C1BE626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0B2B-D004-E905-A2DA-0872BBA6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04DE-5175-2293-E2DA-63C27FB59B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C114A-3C2E-83BB-F3FB-90D66ED101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86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1E3F1-B899-E29A-75CD-4976EA2F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0EEF-DD21-92C2-E6BF-1C3AF719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34AE-A736-5281-7341-253FFD4E00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45BF-7C01-0880-A457-14938193C9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472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D2A57-16CE-0866-47E6-7B9CCB073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DB89-DD58-8734-D5E5-87574FC1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B2F1-B478-A3F5-16A4-F15A4380BC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E83B-C088-FA36-FD73-5228A5072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6008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4DBFB-FE0F-B685-9F2D-FD3C2E7D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3012-A4C8-390E-0594-A12A3B7C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8A5D-62F0-FAA0-D08A-2E4373444B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B5F4-6C9B-D0C7-63E7-0F7335CE0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6875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14CBB-ED4D-952B-E8A5-5010209E9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51E7-0762-CB3E-4C30-93EA7D0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16C7-1B44-AA18-C6DA-5A75B715FB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0E06C-3DC5-0E98-673E-6D7E16962C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299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344F4-F06B-C7BC-D32D-21989D6A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76D2-93C6-D75F-8F17-0B73AA0D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C169-142F-879A-30DA-57E8CB1502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BBA36-5170-AFEA-F0EC-32A3D914CD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6866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0110-8D2C-DF73-B3B6-816146D7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7A4F-4CCD-EDD2-E4C2-CA18F8BD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51A3-F426-CBB6-06B8-958163A3B8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E2AB5-90AA-C5CC-05D5-0FD534A0ED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9472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77E34-3EF5-9FCC-FE3F-1ECD85D4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A8C3-2000-14EE-8B7D-914C4497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8AFD-A4DD-7500-CDFE-0389DC2161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9D4EB-A573-AFE5-99BC-1A11545F86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82422833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4AD295-8FEE-42B5-A491-65CDCC128C3F}">
  <ds:schemaRefs>
    <ds:schemaRef ds:uri="http://purl.org/dc/elements/1.1/"/>
    <ds:schemaRef ds:uri="http://purl.org/dc/terms/"/>
    <ds:schemaRef ds:uri="657d9a73-68e9-4aab-9d0a-be5a396e303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603a36f-7446-49ce-a8d2-2fa38b6f1b1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2902</TotalTime>
  <Words>75</Words>
  <Application>Microsoft Macintosh PowerPoint</Application>
  <PresentationFormat>Custom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Arial</vt:lpstr>
      <vt:lpstr>Kalinga</vt:lpstr>
      <vt:lpstr>syneos2025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Manager>Duncan Arbour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Wizard Output</dc:title>
  <dc:subject>Suggested Pitch Storyline</dc:subject>
  <dc:creator>Kinetic Automated Desk Research Agent</dc:creator>
  <cp:keywords/>
  <dc:description/>
  <cp:lastModifiedBy>Duncan Arbour</cp:lastModifiedBy>
  <cp:revision>11</cp:revision>
  <dcterms:created xsi:type="dcterms:W3CDTF">2025-01-28T20:14:37Z</dcterms:created>
  <dcterms:modified xsi:type="dcterms:W3CDTF">2025-09-14T06:45:17Z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