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76259"/>
  </p:normalViewPr>
  <p:slideViewPr>
    <p:cSldViewPr snapToGrid="0">
      <p:cViewPr>
        <p:scale>
          <a:sx n="182" d="100"/>
          <a:sy n="182" d="100"/>
        </p:scale>
        <p:origin x="-4128" y="-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8/23/24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1" dirty="0">
              <a:solidFill>
                <a:schemeClr val="accent5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1" dirty="0">
              <a:solidFill>
                <a:schemeClr val="accent5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1" dirty="0">
              <a:solidFill>
                <a:schemeClr val="accent5"/>
              </a:solidFill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7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4D5EB3B2-4570-AD78-CC0A-01F405832FA9}"/>
              </a:ext>
            </a:extLst>
          </p:cNvPr>
          <p:cNvSpPr/>
          <p:nvPr/>
        </p:nvSpPr>
        <p:spPr>
          <a:xfrm>
            <a:off x="795131" y="1046921"/>
            <a:ext cx="10366844" cy="954157"/>
          </a:xfrm>
          <a:prstGeom prst="triangl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77D626-0069-20FF-B81C-6BBCBC0FF134}"/>
              </a:ext>
            </a:extLst>
          </p:cNvPr>
          <p:cNvSpPr/>
          <p:nvPr/>
        </p:nvSpPr>
        <p:spPr>
          <a:xfrm>
            <a:off x="795131" y="2001078"/>
            <a:ext cx="10366844" cy="795131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6E99A0-AE6F-D791-6A36-1AF7A81D64C0}"/>
              </a:ext>
            </a:extLst>
          </p:cNvPr>
          <p:cNvSpPr/>
          <p:nvPr/>
        </p:nvSpPr>
        <p:spPr>
          <a:xfrm>
            <a:off x="795132" y="3281679"/>
            <a:ext cx="2478156" cy="3472511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54CF85-E515-DE86-4BDC-C767CDA3B98C}"/>
              </a:ext>
            </a:extLst>
          </p:cNvPr>
          <p:cNvSpPr/>
          <p:nvPr/>
        </p:nvSpPr>
        <p:spPr>
          <a:xfrm>
            <a:off x="3424694" y="3281679"/>
            <a:ext cx="2478156" cy="3472511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5C33FB-B8E9-A6FD-B685-7F4577F6754B}"/>
              </a:ext>
            </a:extLst>
          </p:cNvPr>
          <p:cNvSpPr/>
          <p:nvPr/>
        </p:nvSpPr>
        <p:spPr>
          <a:xfrm>
            <a:off x="6054256" y="3281679"/>
            <a:ext cx="2478156" cy="3472511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99A847-1474-F825-E142-38C67D9F2836}"/>
              </a:ext>
            </a:extLst>
          </p:cNvPr>
          <p:cNvSpPr/>
          <p:nvPr/>
        </p:nvSpPr>
        <p:spPr>
          <a:xfrm>
            <a:off x="8683819" y="3281678"/>
            <a:ext cx="2478156" cy="3472511"/>
          </a:xfrm>
          <a:prstGeom prst="rect">
            <a:avLst/>
          </a:prstGeom>
          <a:noFill/>
          <a:ln w="6350">
            <a:solidFill>
              <a:schemeClr val="accent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B79CF9-D0B6-0E9F-5CE4-74F4DE2405D3}"/>
              </a:ext>
            </a:extLst>
          </p:cNvPr>
          <p:cNvSpPr txBox="1"/>
          <p:nvPr/>
        </p:nvSpPr>
        <p:spPr>
          <a:xfrm>
            <a:off x="795131" y="2952680"/>
            <a:ext cx="2478157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b="1" dirty="0" err="1">
                <a:solidFill>
                  <a:schemeClr val="accent5"/>
                </a:solidFill>
              </a:rPr>
              <a:t>Pillar_one_name</a:t>
            </a:r>
            <a:endParaRPr lang="en-GB" sz="1100" b="1" dirty="0">
              <a:solidFill>
                <a:schemeClr val="accent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DFC892-92DF-B1DB-CCEF-1891C8D42DB9}"/>
              </a:ext>
            </a:extLst>
          </p:cNvPr>
          <p:cNvSpPr txBox="1"/>
          <p:nvPr/>
        </p:nvSpPr>
        <p:spPr>
          <a:xfrm>
            <a:off x="3424693" y="2952680"/>
            <a:ext cx="2478157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b="1" dirty="0" err="1">
                <a:solidFill>
                  <a:schemeClr val="accent5"/>
                </a:solidFill>
              </a:rPr>
              <a:t>Pillar_two_name</a:t>
            </a:r>
            <a:endParaRPr lang="en-GB" sz="1100" b="1" dirty="0">
              <a:solidFill>
                <a:schemeClr val="accent5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D37310-6DBF-7AF4-E612-275A39E2F509}"/>
              </a:ext>
            </a:extLst>
          </p:cNvPr>
          <p:cNvSpPr txBox="1"/>
          <p:nvPr/>
        </p:nvSpPr>
        <p:spPr>
          <a:xfrm>
            <a:off x="6054255" y="2952680"/>
            <a:ext cx="2478157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b="1" dirty="0" err="1">
                <a:solidFill>
                  <a:schemeClr val="accent5"/>
                </a:solidFill>
              </a:rPr>
              <a:t>Pillar_three_name</a:t>
            </a:r>
            <a:endParaRPr lang="en-GB" sz="1100" b="1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C59C45-39E5-7525-60C7-F176C785B584}"/>
              </a:ext>
            </a:extLst>
          </p:cNvPr>
          <p:cNvSpPr txBox="1"/>
          <p:nvPr/>
        </p:nvSpPr>
        <p:spPr>
          <a:xfrm>
            <a:off x="8683818" y="2952680"/>
            <a:ext cx="2478157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b="1" dirty="0" err="1">
                <a:solidFill>
                  <a:schemeClr val="accent5"/>
                </a:solidFill>
              </a:rPr>
              <a:t>Pillar_four_name</a:t>
            </a:r>
            <a:endParaRPr lang="en-GB" sz="1100" b="1" dirty="0">
              <a:solidFill>
                <a:schemeClr val="accent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AC7C6D-5EAF-2710-AF86-4E634B2DB833}"/>
              </a:ext>
            </a:extLst>
          </p:cNvPr>
          <p:cNvSpPr txBox="1"/>
          <p:nvPr/>
        </p:nvSpPr>
        <p:spPr>
          <a:xfrm>
            <a:off x="876412" y="3281678"/>
            <a:ext cx="2323988" cy="2923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00" b="0" dirty="0" err="1">
                <a:solidFill>
                  <a:schemeClr val="accent2"/>
                </a:solidFill>
              </a:rPr>
              <a:t>Pillar_one_bullets</a:t>
            </a:r>
            <a:endParaRPr lang="en-GB" sz="1000" b="0" dirty="0">
              <a:solidFill>
                <a:schemeClr val="accent2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D4805B-BD9A-F5EE-43A7-A8A8E55A9698}"/>
              </a:ext>
            </a:extLst>
          </p:cNvPr>
          <p:cNvSpPr txBox="1"/>
          <p:nvPr/>
        </p:nvSpPr>
        <p:spPr>
          <a:xfrm>
            <a:off x="3501777" y="3281678"/>
            <a:ext cx="2323988" cy="2923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00" b="0" dirty="0" err="1">
                <a:solidFill>
                  <a:schemeClr val="accent2"/>
                </a:solidFill>
              </a:rPr>
              <a:t>Pillar_two_bullets</a:t>
            </a:r>
            <a:endParaRPr lang="en-GB" sz="1000" b="0" dirty="0">
              <a:solidFill>
                <a:schemeClr val="accent2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A7DF45-09A5-B619-72B8-79BCD7E0CCAB}"/>
              </a:ext>
            </a:extLst>
          </p:cNvPr>
          <p:cNvSpPr txBox="1"/>
          <p:nvPr/>
        </p:nvSpPr>
        <p:spPr>
          <a:xfrm>
            <a:off x="6127142" y="3290500"/>
            <a:ext cx="2323988" cy="2923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00" b="0" dirty="0" err="1">
                <a:solidFill>
                  <a:schemeClr val="accent2"/>
                </a:solidFill>
              </a:rPr>
              <a:t>Pillar_three_bullets</a:t>
            </a:r>
            <a:endParaRPr lang="en-GB" sz="1000" b="0" dirty="0">
              <a:solidFill>
                <a:schemeClr val="accent2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00C869-A176-A6E0-77AF-205A476C006D}"/>
              </a:ext>
            </a:extLst>
          </p:cNvPr>
          <p:cNvSpPr txBox="1"/>
          <p:nvPr/>
        </p:nvSpPr>
        <p:spPr>
          <a:xfrm>
            <a:off x="8760902" y="3302184"/>
            <a:ext cx="2323988" cy="2923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000" b="0" dirty="0" err="1">
                <a:solidFill>
                  <a:schemeClr val="accent2"/>
                </a:solidFill>
              </a:rPr>
              <a:t>Pillar_</a:t>
            </a:r>
            <a:r>
              <a:rPr lang="en-GB" sz="1000" dirty="0" err="1">
                <a:solidFill>
                  <a:schemeClr val="accent2"/>
                </a:solidFill>
              </a:rPr>
              <a:t>four</a:t>
            </a:r>
            <a:r>
              <a:rPr lang="en-GB" sz="1000" b="0" dirty="0" err="1">
                <a:solidFill>
                  <a:schemeClr val="accent2"/>
                </a:solidFill>
              </a:rPr>
              <a:t>_bullets</a:t>
            </a:r>
            <a:endParaRPr lang="en-GB" sz="1000" b="0" dirty="0">
              <a:solidFill>
                <a:schemeClr val="accent2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1419C6-AE1A-8EA3-E9DC-D8FFDF9AB1B5}"/>
              </a:ext>
            </a:extLst>
          </p:cNvPr>
          <p:cNvSpPr txBox="1"/>
          <p:nvPr/>
        </p:nvSpPr>
        <p:spPr>
          <a:xfrm>
            <a:off x="876412" y="2093480"/>
            <a:ext cx="10208478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/>
              <a:t>Medcomms_strategy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323658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674E985-4D59-45AB-8970-AD8E2C92CE21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  <ds:schemaRef ds:uri="9bea065c-4598-471b-a0d8-b208471d6a41"/>
    <ds:schemaRef ds:uri="737cdb0d-9f15-48ec-9529-975a91239bb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1178</TotalTime>
  <Words>50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SynH2024</vt:lpstr>
      <vt:lpstr>slide_title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8</cp:revision>
  <dcterms:created xsi:type="dcterms:W3CDTF">2024-07-12T09:05:01Z</dcterms:created>
  <dcterms:modified xsi:type="dcterms:W3CDTF">2024-08-23T06:18:09Z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