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C8424-DD28-2A49-A91D-47190C250744}" v="12" dt="2024-08-31T12:27:58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76259"/>
  </p:normalViewPr>
  <p:slideViewPr>
    <p:cSldViewPr snapToGrid="0">
      <p:cViewPr>
        <p:scale>
          <a:sx n="110" d="100"/>
          <a:sy n="110" d="100"/>
        </p:scale>
        <p:origin x="14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8/31/24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58CB6-24E2-5245-14A7-4BCFD65A5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329F19-F3C3-DF9C-1A78-F8F752A29D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473E73-F90A-6E08-A6E7-3386A9BF0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610C1-5D50-E6DC-4ECC-BDB0C1925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23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6B9F1-443B-FBBE-FAC9-F03A98A60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8962DF-16D4-5D4B-00A7-67F4B1C28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CD166D-6C09-B038-654C-08ED2A940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73B30-B2C3-10CB-5A88-E32D3853FB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1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A15E9-5CA7-DDCF-EF2D-9A0A6332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DAB0CC-7B47-0411-3950-DDF6E3E988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938BC4-31D0-72AB-A828-2FAAE6060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C61A8-E4A3-E666-9430-3B98503CD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4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3E740-4C5C-1BFB-289C-29DFD4BC0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739973-998F-008C-920C-589C3B538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6DDA4A-6651-4704-BC71-0598A329A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E301D-74A0-1981-DC46-E0546D871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6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74D05C-AA0D-E509-B7F2-D0981D6C427E}"/>
              </a:ext>
            </a:extLst>
          </p:cNvPr>
          <p:cNvSpPr/>
          <p:nvPr userDrawn="1"/>
        </p:nvSpPr>
        <p:spPr>
          <a:xfrm>
            <a:off x="619397" y="1411357"/>
            <a:ext cx="3929601" cy="5029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31674-509E-8004-2C99-FF8C0AAA49BF}"/>
              </a:ext>
            </a:extLst>
          </p:cNvPr>
          <p:cNvSpPr/>
          <p:nvPr userDrawn="1"/>
        </p:nvSpPr>
        <p:spPr>
          <a:xfrm>
            <a:off x="4821283" y="1411357"/>
            <a:ext cx="6738257" cy="5029200"/>
          </a:xfrm>
          <a:prstGeom prst="rect">
            <a:avLst/>
          </a:prstGeom>
          <a:noFill/>
          <a:ln>
            <a:solidFill>
              <a:schemeClr val="tx2">
                <a:lumMod val="85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C4FD0-6407-3161-1C1C-CD54ED384F1F}"/>
              </a:ext>
            </a:extLst>
          </p:cNvPr>
          <p:cNvSpPr txBox="1"/>
          <p:nvPr userDrawn="1"/>
        </p:nvSpPr>
        <p:spPr>
          <a:xfrm>
            <a:off x="759781" y="1527858"/>
            <a:ext cx="2342234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B4663-3F40-C3CE-CF61-0DA4ADBA22BC}"/>
              </a:ext>
            </a:extLst>
          </p:cNvPr>
          <p:cNvSpPr txBox="1"/>
          <p:nvPr userDrawn="1"/>
        </p:nvSpPr>
        <p:spPr>
          <a:xfrm>
            <a:off x="774398" y="3215515"/>
            <a:ext cx="2342234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Messaging focus: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6D185-CE14-0819-CBF8-17B5C79FC102}"/>
              </a:ext>
            </a:extLst>
          </p:cNvPr>
          <p:cNvSpPr txBox="1"/>
          <p:nvPr userDrawn="1"/>
        </p:nvSpPr>
        <p:spPr>
          <a:xfrm>
            <a:off x="774398" y="4903173"/>
            <a:ext cx="2342234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Imagery  focus: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16B67-9C8E-D8F0-F155-4A79F5CF537C}"/>
              </a:ext>
            </a:extLst>
          </p:cNvPr>
          <p:cNvSpPr txBox="1"/>
          <p:nvPr/>
        </p:nvSpPr>
        <p:spPr>
          <a:xfrm>
            <a:off x="763929" y="1851951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BB40D-6DD8-D4CD-FDEA-F57FEF1C9764}"/>
              </a:ext>
            </a:extLst>
          </p:cNvPr>
          <p:cNvSpPr txBox="1"/>
          <p:nvPr/>
        </p:nvSpPr>
        <p:spPr>
          <a:xfrm>
            <a:off x="763929" y="3500242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0E5DE-0A1C-B8FC-5E83-6F8908DBD25E}"/>
              </a:ext>
            </a:extLst>
          </p:cNvPr>
          <p:cNvSpPr txBox="1"/>
          <p:nvPr/>
        </p:nvSpPr>
        <p:spPr>
          <a:xfrm>
            <a:off x="763929" y="5169868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D0B5C-A943-3C25-4616-6C9E8807BDCA}"/>
              </a:ext>
            </a:extLst>
          </p:cNvPr>
          <p:cNvSpPr txBox="1"/>
          <p:nvPr/>
        </p:nvSpPr>
        <p:spPr>
          <a:xfrm>
            <a:off x="4955893" y="1491048"/>
            <a:ext cx="6472177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A1BE6-3700-008F-9578-E7F2EE251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E24797-3607-DE2F-B9C1-65CCA01E54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5C3284D-07B6-A9D3-BEFB-E7A41D66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19C3A-761E-2318-B7A2-DBB80DAD9F58}"/>
              </a:ext>
            </a:extLst>
          </p:cNvPr>
          <p:cNvSpPr txBox="1"/>
          <p:nvPr/>
        </p:nvSpPr>
        <p:spPr>
          <a:xfrm>
            <a:off x="763929" y="1851951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718D3-82ED-ACDE-D593-CE86774FB55B}"/>
              </a:ext>
            </a:extLst>
          </p:cNvPr>
          <p:cNvSpPr txBox="1"/>
          <p:nvPr/>
        </p:nvSpPr>
        <p:spPr>
          <a:xfrm>
            <a:off x="763929" y="3500242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FA6C9-5284-A11F-B5F5-8722B4742153}"/>
              </a:ext>
            </a:extLst>
          </p:cNvPr>
          <p:cNvSpPr txBox="1"/>
          <p:nvPr/>
        </p:nvSpPr>
        <p:spPr>
          <a:xfrm>
            <a:off x="763929" y="5169868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0A8A8-1A40-1FA6-EFD9-615624DE416A}"/>
              </a:ext>
            </a:extLst>
          </p:cNvPr>
          <p:cNvSpPr txBox="1"/>
          <p:nvPr/>
        </p:nvSpPr>
        <p:spPr>
          <a:xfrm>
            <a:off x="4955893" y="1491048"/>
            <a:ext cx="6472177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69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899CF-D8F3-76E8-DF49-467148A0B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48A6CE-4267-6F66-0F6B-A0D4AD247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78FE38-73BB-BF8E-C087-60617FA6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DA29D-B114-451B-A07D-A64A1FBE0799}"/>
              </a:ext>
            </a:extLst>
          </p:cNvPr>
          <p:cNvSpPr txBox="1"/>
          <p:nvPr/>
        </p:nvSpPr>
        <p:spPr>
          <a:xfrm>
            <a:off x="763929" y="1851951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8F1F3-114C-DE89-D265-741B28A698AA}"/>
              </a:ext>
            </a:extLst>
          </p:cNvPr>
          <p:cNvSpPr txBox="1"/>
          <p:nvPr/>
        </p:nvSpPr>
        <p:spPr>
          <a:xfrm>
            <a:off x="763929" y="3500242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5F5A2-A63E-99CB-FDEC-87C129DA700F}"/>
              </a:ext>
            </a:extLst>
          </p:cNvPr>
          <p:cNvSpPr txBox="1"/>
          <p:nvPr/>
        </p:nvSpPr>
        <p:spPr>
          <a:xfrm>
            <a:off x="763929" y="5169868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4597B-42C2-FB4D-9FB6-A1439EA37352}"/>
              </a:ext>
            </a:extLst>
          </p:cNvPr>
          <p:cNvSpPr txBox="1"/>
          <p:nvPr/>
        </p:nvSpPr>
        <p:spPr>
          <a:xfrm>
            <a:off x="4955893" y="1491048"/>
            <a:ext cx="6472177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79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E7880-FBB4-EB41-C4C6-00A82D698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E787CF-0E4F-FECD-9C40-3F36786ED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DD02F8-31B5-9545-F878-EA13BBB3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11749-3CAE-A1A4-7DC1-3B0FC0323C80}"/>
              </a:ext>
            </a:extLst>
          </p:cNvPr>
          <p:cNvSpPr txBox="1"/>
          <p:nvPr/>
        </p:nvSpPr>
        <p:spPr>
          <a:xfrm>
            <a:off x="763929" y="1851951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A7C0F-CAB2-F65C-E5E9-08F76AE41006}"/>
              </a:ext>
            </a:extLst>
          </p:cNvPr>
          <p:cNvSpPr txBox="1"/>
          <p:nvPr/>
        </p:nvSpPr>
        <p:spPr>
          <a:xfrm>
            <a:off x="763929" y="3500242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9383B-93E3-77E8-43AC-6BA3FB87E120}"/>
              </a:ext>
            </a:extLst>
          </p:cNvPr>
          <p:cNvSpPr txBox="1"/>
          <p:nvPr/>
        </p:nvSpPr>
        <p:spPr>
          <a:xfrm>
            <a:off x="763929" y="5169868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D1740-D16C-F380-773F-E198E7EE57BD}"/>
              </a:ext>
            </a:extLst>
          </p:cNvPr>
          <p:cNvSpPr txBox="1"/>
          <p:nvPr/>
        </p:nvSpPr>
        <p:spPr>
          <a:xfrm>
            <a:off x="4955893" y="1491048"/>
            <a:ext cx="6472177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61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CB8EB-63E7-A717-B54F-C17B91E57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10401A-C26D-52FC-FF1D-BD20EB390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69D3A31-B13D-93F0-62F7-6B0539D0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BA03F-D3CC-9432-085C-FE670E2C0F0F}"/>
              </a:ext>
            </a:extLst>
          </p:cNvPr>
          <p:cNvSpPr txBox="1"/>
          <p:nvPr/>
        </p:nvSpPr>
        <p:spPr>
          <a:xfrm>
            <a:off x="763929" y="1851951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72A9C-C9C6-9FF9-3DD9-5E9DCDC38DA1}"/>
              </a:ext>
            </a:extLst>
          </p:cNvPr>
          <p:cNvSpPr txBox="1"/>
          <p:nvPr/>
        </p:nvSpPr>
        <p:spPr>
          <a:xfrm>
            <a:off x="763929" y="3500242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07B85-BABE-34A6-1F3A-F2F8761D7AF7}"/>
              </a:ext>
            </a:extLst>
          </p:cNvPr>
          <p:cNvSpPr txBox="1"/>
          <p:nvPr/>
        </p:nvSpPr>
        <p:spPr>
          <a:xfrm>
            <a:off x="763929" y="5169868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3A31D-5CCD-70D5-B9F6-A830769B1ACD}"/>
              </a:ext>
            </a:extLst>
          </p:cNvPr>
          <p:cNvSpPr txBox="1"/>
          <p:nvPr/>
        </p:nvSpPr>
        <p:spPr>
          <a:xfrm>
            <a:off x="4955893" y="1491048"/>
            <a:ext cx="6472177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2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schemas.microsoft.com/office/infopath/2007/PartnerControls"/>
    <ds:schemaRef ds:uri="http://www.w3.org/XML/1998/namespace"/>
    <ds:schemaRef ds:uri="http://purl.org/dc/terms/"/>
    <ds:schemaRef ds:uri="9bea065c-4598-471b-a0d8-b208471d6a41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737cdb0d-9f15-48ec-9529-975a91239bb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1142</TotalTime>
  <Words>95</Words>
  <Application>Microsoft Macintosh PowerPoint</Application>
  <PresentationFormat>Widescreen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Calibri</vt:lpstr>
      <vt:lpstr>SynH2024</vt:lpstr>
      <vt:lpstr>stage_name</vt:lpstr>
      <vt:lpstr>stage_name</vt:lpstr>
      <vt:lpstr>stage_name</vt:lpstr>
      <vt:lpstr>stage_name</vt:lpstr>
      <vt:lpstr>stage_name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7</cp:revision>
  <dcterms:created xsi:type="dcterms:W3CDTF">2024-07-12T09:05:01Z</dcterms:created>
  <dcterms:modified xsi:type="dcterms:W3CDTF">2024-08-31T12:28:21Z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