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  <p:sldMasterId id="2147484724" r:id="rId3"/>
  </p:sldMasterIdLst>
  <p:notesMasterIdLst>
    <p:notesMasterId r:id="rId16"/>
  </p:notesMasterIdLst>
  <p:sldIdLst>
    <p:sldId id="2124817345" r:id="rId4"/>
    <p:sldId id="2124817346" r:id="rId5"/>
    <p:sldId id="2124817347" r:id="rId6"/>
    <p:sldId id="2124817348" r:id="rId7"/>
    <p:sldId id="2124817349" r:id="rId8"/>
    <p:sldId id="2124817350" r:id="rId9"/>
    <p:sldId id="2124817351" r:id="rId10"/>
    <p:sldId id="2124817352" r:id="rId11"/>
    <p:sldId id="2124817353" r:id="rId12"/>
    <p:sldId id="2124817354" r:id="rId13"/>
    <p:sldId id="2124817355" r:id="rId14"/>
    <p:sldId id="2124817356" r:id="rId15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6" pos="287" userDrawn="1">
          <p15:clr>
            <a:srgbClr val="A4A3A4"/>
          </p15:clr>
        </p15:guide>
        <p15:guide id="7" pos="5473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594" userDrawn="1">
          <p15:clr>
            <a:srgbClr val="A4A3A4"/>
          </p15:clr>
        </p15:guide>
        <p15:guide id="11" orient="horz" pos="2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1712" autoAdjust="0"/>
  </p:normalViewPr>
  <p:slideViewPr>
    <p:cSldViewPr snapToGrid="0">
      <p:cViewPr varScale="1">
        <p:scale>
          <a:sx n="100" d="100"/>
          <a:sy n="100" d="100"/>
        </p:scale>
        <p:origin x="2896" y="472"/>
      </p:cViewPr>
      <p:guideLst>
        <p:guide orient="horz"/>
        <p:guide pos="5759"/>
        <p:guide orient="horz" pos="2934"/>
        <p:guide pos="287"/>
        <p:guide pos="5473"/>
        <p:guide orient="horz" pos="1620"/>
        <p:guide pos="2880"/>
        <p:guide orient="horz" pos="594"/>
        <p:guide orient="horz" pos="2826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7481-9B31-2D8D-6F54-CA0D6606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31795-5D88-14D7-5505-D9C31387D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E708D-F4BF-5848-E453-515E8B446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dirty="0"/>
              <a:t>Arial 22 red bold</a:t>
            </a:r>
          </a:p>
          <a:p>
            <a:pPr>
              <a:lnSpc>
                <a:spcPts val="1425"/>
              </a:lnSpc>
            </a:pPr>
            <a:endParaRPr lang="en-GB" dirty="0"/>
          </a:p>
          <a:p>
            <a:pPr>
              <a:lnSpc>
                <a:spcPts val="1425"/>
              </a:lnSpc>
            </a:pPr>
            <a:r>
              <a:rPr lang="en-GB" dirty="0"/>
              <a:t>Arial 14, dark grey</a:t>
            </a:r>
          </a:p>
          <a:p>
            <a:pPr>
              <a:lnSpc>
                <a:spcPts val="1425"/>
              </a:lnSpc>
            </a:pPr>
            <a:endParaRPr lang="en-GB" dirty="0"/>
          </a:p>
          <a:p>
            <a:pPr>
              <a:lnSpc>
                <a:spcPts val="1425"/>
              </a:lnSpc>
            </a:pPr>
            <a:r>
              <a:rPr lang="en-GB" dirty="0"/>
              <a:t>Current Practice</a:t>
            </a:r>
          </a:p>
          <a:p>
            <a:pPr>
              <a:lnSpc>
                <a:spcPts val="1425"/>
              </a:lnSpc>
            </a:pPr>
            <a:endParaRPr lang="en-GB" dirty="0"/>
          </a:p>
          <a:p>
            <a:pPr>
              <a:lnSpc>
                <a:spcPts val="1425"/>
              </a:lnSpc>
            </a:pPr>
            <a:r>
              <a:rPr lang="en-GB" dirty="0"/>
              <a:t>Challenges</a:t>
            </a:r>
          </a:p>
          <a:p>
            <a:pPr>
              <a:lnSpc>
                <a:spcPts val="1425"/>
              </a:lnSpc>
            </a:pPr>
            <a:endParaRPr lang="en-GB" dirty="0"/>
          </a:p>
          <a:p>
            <a:pPr>
              <a:lnSpc>
                <a:spcPts val="1425"/>
              </a:lnSpc>
            </a:pPr>
            <a:r>
              <a:rPr lang="en-GB" dirty="0"/>
              <a:t>Desired State</a:t>
            </a:r>
          </a:p>
          <a:p>
            <a:pPr>
              <a:lnSpc>
                <a:spcPts val="1425"/>
              </a:lnSpc>
            </a:pPr>
            <a:endParaRPr lang="en-GB" dirty="0"/>
          </a:p>
          <a:p>
            <a:pPr>
              <a:lnSpc>
                <a:spcPts val="1425"/>
              </a:lnSpc>
            </a:pPr>
            <a:r>
              <a:rPr lang="en-GB" dirty="0"/>
              <a:t>Evidence</a:t>
            </a:r>
          </a:p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FA88-F004-16A4-7043-F6776B21B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7E44C-0F8D-7E17-B3EA-B8C8C4FBE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083E3-C3EA-DF0D-682A-11964BDAA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00957-3E64-47E5-115B-BE98AC3E3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09A6-66D8-1775-8A84-5D36087CA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7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AF0CB-1D2A-531B-E285-683886DA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8CA54-3BA6-EE90-56BE-1B3B78EDD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0AF0A-44E1-D2CA-2443-54EC4F529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D8EA2-3B28-E3CD-E60F-AD79A9C09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E9CE-66C3-351E-3AD9-814220615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7A286C-D252-F4BA-C7A1-FC5297966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7CC6E-BA95-4919-D743-ADE6C633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DE53-8263-2F04-F05D-A5F19BD75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AF306-C701-8965-38C6-48C06207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B1022-4596-7138-B20A-C9384DF62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88FE1-02C0-CED5-3A3D-8EE038087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412-FB47-42B6-10FA-63920B109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D1A7F-97BA-3DE7-CC7C-036F94A6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29EEE-2396-5EB7-C03D-BF70F7A5E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81ACB-B158-8C0A-8EFF-1B2FD5729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BAD79-AFF7-266E-EF09-3C9BC7867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4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47C08-204F-ED49-D142-671B1F8B1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65D5F-71CB-09A2-65D4-9B6083094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0377E-8633-D1F8-BF01-999C5940C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9690-35AD-5385-A5E7-239084243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D052-48AB-7E3C-AED1-7513C060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32242A-A174-A3DF-F100-227418616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B9B6C-F9A6-1CD0-B419-34E3B7300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6673-66AC-3432-62C1-30BB97A56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4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A563B-E2E7-4B79-8A9C-2ECA28960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47F9B6-E1B5-210A-3CCE-7EE48EB27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9DED4-03BA-C5CB-BB43-D703C0153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82DF-4844-A420-9971-2EEDA568B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6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A6DE4-145C-9FB9-1B0A-5F9EC37A2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88DEA9-DF70-2DF6-F8CB-640B2C42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2EBC8-9B21-8555-5343-EAB4C75EF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107A-AFA5-5681-C946-CDCF31CD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B409-FCEC-6094-6D71-AECE7951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73E61-4E62-E322-6B2A-DF36D2822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7B7B5-99C6-8568-BBDC-992577561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4B54-F86A-403E-953C-76E3406D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0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37A3-42DD-9F20-B40A-BDDC556B3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ABC24-C7C2-713B-308D-8C81AB7A8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4177B2-2FD7-F8B0-5484-7CAA89FD8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B72B-DABD-E572-CBCA-88B3B366D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20" y="89156"/>
            <a:ext cx="8405432" cy="685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1999" b="1" spc="-9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456949" rtl="0" eaLnBrk="1" latinLnBrk="0" hangingPunct="1"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12" indent="-342712" algn="l" defTabSz="456949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541" indent="-285593" algn="l" defTabSz="456949" rtl="0" eaLnBrk="1" latinLnBrk="0" hangingPunct="1">
        <a:spcBef>
          <a:spcPct val="20000"/>
        </a:spcBef>
        <a:buFont typeface="Arial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72" indent="-228475" algn="l" defTabSz="456949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320" indent="-228475" algn="l" defTabSz="456949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68" indent="-228475" algn="l" defTabSz="456949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7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5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7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2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B9A4-FD92-F8D0-09EB-DC34F7AA0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54C936-5CBE-584F-6E60-37FDCA3B8C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A4614-6F4D-7C1C-5287-AE8B8A370D0E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ADEFA-3E39-65DD-A2BF-083A1E9B55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10BB4-161F-459F-2509-5340A27868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BF10C-C1CD-9051-3054-F12BEC9C21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4CB40-2E6A-0663-ABD3-0E8BAD7E174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F6454-0EBE-5264-FA4C-542AB28FEB8A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2AB1F-5BAC-D9A4-67CE-F3C4C2E0CB8D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619B-C082-276B-01A2-D8EF0F6EAB39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8FA8B-E55E-82EE-00BA-14E28772C08B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0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0EC53-3208-7B41-7427-04FB186C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D2586-7CEA-29E1-0B9B-E7C80F003C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501C-8496-F05E-673C-18B7F1A5102A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8239F-02E9-EB55-4E31-74C424E6BB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EECDE-E2B4-980F-9323-BCEB8BBB7E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5B03D-B29D-95B2-E583-984EAE13E5C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1D336-0F2C-F543-F073-E981CDD668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810EB-2113-B176-2B40-2FB23D0DFB0C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E93E1-9BEE-ADD1-9949-0EA2FD16176C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E24EE-1981-97BE-CBFB-70D924F5AE1C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81608-9A75-2E3F-81C7-A7A71BB6762A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30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1FAD9-DB29-69E4-3013-FE8AE86E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9019A-4203-A437-A1CA-66380A734E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3327C-4228-7380-2DA3-E3C025E7AD3F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9586F-D3D0-6428-B459-A034962720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2A630-3C02-CA27-5B2E-77B7E55733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7F0BD-B452-53DA-F2F2-005E8BF8D0A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93D0B-B21B-837A-7D36-2F5BBD9EE4F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70B5A-5451-0660-F830-34BB5D2B5DE1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AF2C-7E97-7D66-8A09-83D18050A939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AD019-84AF-2ACC-E0B3-61CD0E86AACE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FCB98-E6B3-D4A6-88BF-BB2FD186CC45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22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877C7-D2F0-66EC-E6EC-A42F9DC77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B2779C-E3C3-265A-C0BB-1C3F5F4D43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2A9E-8DC5-B58F-3DE3-7DF7469CC312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8BD65-5632-A99D-46A6-B20C273F31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942AA-B0D5-1B0E-40BE-6BC75F4DCF1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81955-8E00-5B5B-6D0D-FCE56978B4F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593A5-6B9F-1046-C607-574BBDB8EE9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E12BF-0865-6F10-2F7B-8BB2DA88CC54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0AE5F-7E8B-AE11-0B01-D3A7E4402FA6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78F79-6AC8-28AF-F96A-4A899C00356B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9F2C8-B00F-AFB3-6839-FD597EAF33D5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4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7E32-7874-949F-E88E-2FDBE12E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94EAEE-1F00-A785-313D-2CEF318DCA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E7098-7899-C037-4D4B-7568CB7841D8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6EEE2-A772-ABDA-640D-6C7407084C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890D8-0C62-CE1C-6AE5-FAA1C86F3F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2D53F-9FE9-A8FB-7FA1-567D6197302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87A2B-21F9-B14A-771D-3987B52F51E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D64A2-2D43-C792-A210-A2182F9C5E82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203D5-C3EA-A002-C15A-8D6EA27DA269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6AFF7-4A08-1E26-5D2C-8BE4C8750949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4D25E-2F75-940D-B592-BFF3C4E898D3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8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62710-5CCD-CD88-044B-B4986407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118B2-2FDB-2F17-48A8-2A444B547D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83795-0755-F9B1-B4D7-01C3A1875414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7273C-5B2D-EC04-16C7-03E03733F7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D9DA9-9902-C04F-C773-BC54DC00F1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85213-3D2C-E680-4ADA-5CE9FC6169E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A7F5D-80C3-3516-4305-852D1F5F1B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AE7C2-8C72-5528-E693-0685C60B23F8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65BDC-6C83-25AC-6611-90B0FB0545A0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C59E0-42A3-B0AD-2F1A-B56B4533C73C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E7394-8BB4-8F9F-9421-DF41D1C84540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38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2CA1-142A-C29D-4F9C-5E1243DBE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6FC4D-6D73-8CB0-853E-53E6C2B559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15EFF-E2CA-A18E-4D7D-346C61351188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DBE9E-A440-3638-64AE-0C6AFFDD00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0D2C6-D20F-4149-518E-1B1BFB718C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CE0431-D1FD-DB4D-A076-C573DD2D929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4F732-A5F7-B855-849F-E7EE0372F11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3C40F5-2205-7B94-F9B8-15D745CF1D7C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9836C-5981-B386-F874-967842E17128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F7B7C-D34B-2481-AB3B-B076F46FCA78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F8423-1C45-6E92-8108-DA5094842DA2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9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01D96-3F29-136D-1CFB-D0AB18D0E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604C90-3421-C93C-DB18-4A75CC4903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46109-E361-909C-1C21-1D5EBEFF975F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202E4-1E85-7262-582E-9AE9F86260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4B681-D3E0-6138-D651-930FD56656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A7C98-D3DA-65BC-9790-52049A39868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367BF-D158-BE76-6058-0A10219AA62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1228A-CBB9-8358-062E-C0B9F63B7A34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F6855-F227-CD8C-46D6-DD36C41982D8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C0250-9387-2BA2-44B3-29C6953A7EFD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5BF8E-8D8B-7DAE-BD62-EDA153A0571B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5F691-7D10-AB42-CA81-4444CB98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0D43EF-3F60-70CE-4AB9-622BF3831F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64B0E-9DBF-CA0F-18E3-A94C2CCBDDF9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19CF3-6219-95A5-19D3-601B50E28A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9298F-E342-50DF-216C-E914D43F103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DB0CF-8D12-6B3E-AE4B-14C3FEE58C3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7B1EA-4555-9256-4575-69CC683BD4B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69ADD-A04E-5FF8-40F4-8D529C771AA7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DA348-6394-202A-AF25-0F5ACFD4FFF2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5C649-17B4-3892-1E82-6263E47D6554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9BA1B-521C-12EF-B25B-44FE02090581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0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2465E-25CF-9EA1-6F31-6F3C8139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D3B79-E719-2504-D9A6-71DC9CBD2E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7904B-F323-5345-330D-7BCED467B003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B66FE-B96C-C659-6A59-ABDF4D4046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DDDD6-2635-2F38-71C3-5DFA25201DD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FACE9-8E12-193F-D0D9-1BD399F4093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41920-1C86-3EF0-7963-B932F42A5F0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9925F-FA3F-D973-D9C9-7E8140EDA702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B3D2A-6746-2906-02BB-4234550A3286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0049C-04E3-3F2E-A7ED-52A77D5B9C06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D5F3D-7245-B18B-74E6-ACBC314324FA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0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0DDC-CF76-5AE9-59C2-619E88D7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A967B-64BA-2EC5-FC55-7AEFF3376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EED67-9E2B-5849-5CCD-EF202AD91347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AC1B1-F290-2AD6-5F3E-E3925F70FD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BA61B-04F1-7A0C-8891-2C303ABFAFE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D099C-576C-840C-36F8-48129446E2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403BE-0E1B-A607-E118-4DD2B8F825E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8F118-C4A6-6F3A-F5FB-7F40D68EA91E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F12E4-AB07-5E91-F57B-DFD753ECD2B4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12E8C-D75D-C1B5-09ED-C05003366DAB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DB503-E2A5-3CC3-8AF4-EA0280D62C81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91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F62CD-0347-F4B6-18B5-D2C7C0CD0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0C8C5B-3FDE-B068-F69C-62E1A2AEFB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</a:rPr>
              <a:t>dimension</a:t>
            </a:r>
            <a:endParaRPr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85412-08B1-5C1A-9CAB-C4F253185E36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category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2F56B-72D2-D843-C3E0-1661340E49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922935"/>
            <a:ext cx="861767" cy="91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E1673-756D-E4A5-2238-6E3ADBE937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2004496"/>
            <a:ext cx="867153" cy="84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131DD4-A5C6-18EB-9543-25C3B4200A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1016040"/>
            <a:ext cx="867153" cy="91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676C4-7876-1611-2226-06BC523FE16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911390"/>
            <a:ext cx="867153" cy="840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2807E-1B2C-893B-2D83-2963F9969E4F}"/>
              </a:ext>
            </a:extLst>
          </p:cNvPr>
          <p:cNvSpPr txBox="1"/>
          <p:nvPr/>
        </p:nvSpPr>
        <p:spPr>
          <a:xfrm>
            <a:off x="1177133" y="111728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c</a:t>
            </a:r>
            <a:r>
              <a:rPr lang="en-GB" sz="1400" b="0" dirty="0" err="1">
                <a:solidFill>
                  <a:srgbClr val="696969"/>
                </a:solidFill>
                <a:latin typeface="Arial"/>
              </a:rPr>
              <a:t>urrent_practice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F46F5-C468-EF40-E850-D407CD6B3F03}"/>
              </a:ext>
            </a:extLst>
          </p:cNvPr>
          <p:cNvSpPr txBox="1"/>
          <p:nvPr/>
        </p:nvSpPr>
        <p:spPr>
          <a:xfrm>
            <a:off x="1177132" y="2000642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challenges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AB32B-2555-11E8-BD99-EC91FB77DB57}"/>
              </a:ext>
            </a:extLst>
          </p:cNvPr>
          <p:cNvSpPr txBox="1"/>
          <p:nvPr/>
        </p:nvSpPr>
        <p:spPr>
          <a:xfrm>
            <a:off x="1177132" y="2992951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696969"/>
                </a:solidFill>
                <a:latin typeface="Arial"/>
              </a:rPr>
              <a:t>desired_state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86E9D-D69A-DFA5-B95E-721594B05387}"/>
              </a:ext>
            </a:extLst>
          </p:cNvPr>
          <p:cNvSpPr txBox="1"/>
          <p:nvPr/>
        </p:nvSpPr>
        <p:spPr>
          <a:xfrm>
            <a:off x="1177132" y="3908576"/>
            <a:ext cx="783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96969"/>
                </a:solidFill>
                <a:latin typeface="Arial"/>
              </a:rPr>
              <a:t>evidence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020702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19730</TotalTime>
  <Words>147</Words>
  <Application>Microsoft Macintosh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1_Syneos_PPT-16x9_01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Dionysus</Manager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Auto-mermaid template</dc:title>
  <dc:subject/>
  <dc:creator>Duncan Arbour</dc:creator>
  <cp:keywords/>
  <dc:description/>
  <cp:lastModifiedBy>Arbour, Duncan</cp:lastModifiedBy>
  <cp:revision>847</cp:revision>
  <cp:lastPrinted>2020-04-06T14:41:22Z</cp:lastPrinted>
  <dcterms:modified xsi:type="dcterms:W3CDTF">2025-02-10T17:53:53Z</dcterms:modified>
  <cp:category/>
</cp:coreProperties>
</file>