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  <p:sldMasterId id="2147484724" r:id="rId3"/>
  </p:sldMasterIdLst>
  <p:notesMasterIdLst>
    <p:notesMasterId r:id="rId10"/>
  </p:notesMasterIdLst>
  <p:sldIdLst>
    <p:sldId id="2124817345" r:id="rId4"/>
    <p:sldId id="2124817346" r:id="rId5"/>
    <p:sldId id="2124817347" r:id="rId6"/>
    <p:sldId id="2124817349" r:id="rId7"/>
    <p:sldId id="2124817350" r:id="rId8"/>
    <p:sldId id="2124817351" r:id="rId9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6" pos="287" userDrawn="1">
          <p15:clr>
            <a:srgbClr val="A4A3A4"/>
          </p15:clr>
        </p15:guide>
        <p15:guide id="7" pos="5473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594" userDrawn="1">
          <p15:clr>
            <a:srgbClr val="A4A3A4"/>
          </p15:clr>
        </p15:guide>
        <p15:guide id="11" orient="horz" pos="2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1712" autoAdjust="0"/>
  </p:normalViewPr>
  <p:slideViewPr>
    <p:cSldViewPr snapToGrid="0">
      <p:cViewPr varScale="1">
        <p:scale>
          <a:sx n="100" d="100"/>
          <a:sy n="100" d="100"/>
        </p:scale>
        <p:origin x="2896" y="472"/>
      </p:cViewPr>
      <p:guideLst>
        <p:guide orient="horz"/>
        <p:guide pos="5759"/>
        <p:guide orient="horz" pos="2934"/>
        <p:guide pos="287"/>
        <p:guide pos="5473"/>
        <p:guide orient="horz" pos="1620"/>
        <p:guide pos="2880"/>
        <p:guide orient="horz" pos="594"/>
        <p:guide orient="horz" pos="2826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7481-9B31-2D8D-6F54-CA0D6606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31795-5D88-14D7-5505-D9C31387D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E708D-F4BF-5848-E453-515E8B446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dirty="0"/>
              <a:t>Arial 14 dark grey, bullet points with para breaks in between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FA88-F004-16A4-7043-F6776B21B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681B6-504D-1FB1-B40A-4B929413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4CF61-171A-74F1-5D5A-7C67F5FA1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5D712-B65E-1A42-A0E6-A5FF52E20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98A4-9D94-B5F7-0E13-19218F142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8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B654-6213-E652-D5B4-6B4794336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31931-6412-FCFB-2859-723123296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31917-8B01-59B6-DFBF-EDF2DEE81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C0523-18A6-DEF2-553E-FC656660F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3D514-5099-4164-50A1-68D86C1A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2F298-2246-E758-2CAB-19A2211D2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E69B7-BA7A-F6CA-74E5-9A14D9623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2A85-2D45-3A19-01FC-A6E983E05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4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6E7BD-151B-8A62-078A-B341FA04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0EB809-EBA2-35E1-25FD-2D1D08A74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19375-7D61-ECF2-7CF1-010E6C9D0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6DA3-E5CC-CECA-ED7C-D14C3E14B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7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7613C-E666-0701-4D9D-CADD3C71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C94C7-4614-620A-0CCE-F731E5A94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B1A69-046C-2A4A-DCCF-B72905814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F7DA-56FF-C99E-3734-B3D834F33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6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920" y="89156"/>
            <a:ext cx="8405432" cy="685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1999" b="1" spc="-9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456949" rtl="0" eaLnBrk="1" latinLnBrk="0" hangingPunct="1"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12" indent="-342712" algn="l" defTabSz="456949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541" indent="-285593" algn="l" defTabSz="456949" rtl="0" eaLnBrk="1" latinLnBrk="0" hangingPunct="1">
        <a:spcBef>
          <a:spcPct val="20000"/>
        </a:spcBef>
        <a:buFont typeface="Arial"/>
        <a:buChar char="–"/>
        <a:defRPr sz="27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72" indent="-228475" algn="l" defTabSz="456949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320" indent="-228475" algn="l" defTabSz="456949" rtl="0" eaLnBrk="1" latinLnBrk="0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268" indent="-228475" algn="l" defTabSz="456949" rtl="0" eaLnBrk="1" latinLnBrk="0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217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66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15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63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7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743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692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64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58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B9A4-FD92-F8D0-09EB-DC34F7AA0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54C936-5CBE-584F-6E60-37FDCA3B8C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dimension</a:t>
            </a:r>
            <a:endParaRPr sz="16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A4614-6F4D-7C1C-5287-AE8B8A370D0E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Strengths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F69B5-1F1B-E48E-E573-5F0CB8619111}"/>
              </a:ext>
            </a:extLst>
          </p:cNvPr>
          <p:cNvSpPr/>
          <p:nvPr/>
        </p:nvSpPr>
        <p:spPr>
          <a:xfrm>
            <a:off x="431800" y="1016000"/>
            <a:ext cx="8306991" cy="37846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190A1-7825-9757-A2BC-C93F9A081D04}"/>
              </a:ext>
            </a:extLst>
          </p:cNvPr>
          <p:cNvSpPr txBox="1"/>
          <p:nvPr/>
        </p:nvSpPr>
        <p:spPr>
          <a:xfrm>
            <a:off x="482586" y="1044377"/>
            <a:ext cx="807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</p:spTree>
    <p:extLst>
      <p:ext uri="{BB962C8B-B14F-4D97-AF65-F5344CB8AC3E}">
        <p14:creationId xmlns:p14="http://schemas.microsoft.com/office/powerpoint/2010/main" val="422760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6BAB-6A06-BD24-6D80-412EA350C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1140B-774A-ABCA-0C15-CE5C2C5061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dimension</a:t>
            </a:r>
            <a:endParaRPr sz="16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FED14-948F-4501-9353-13F3F6D1DF77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Growth areas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2FB1A2-96BC-3643-E2E7-6F1A28B510C9}"/>
              </a:ext>
            </a:extLst>
          </p:cNvPr>
          <p:cNvSpPr/>
          <p:nvPr/>
        </p:nvSpPr>
        <p:spPr>
          <a:xfrm>
            <a:off x="431800" y="1016000"/>
            <a:ext cx="8306991" cy="37846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E906D8-DCFF-FC91-C8F5-1DA6662BF897}"/>
              </a:ext>
            </a:extLst>
          </p:cNvPr>
          <p:cNvSpPr txBox="1"/>
          <p:nvPr/>
        </p:nvSpPr>
        <p:spPr>
          <a:xfrm>
            <a:off x="482586" y="1044377"/>
            <a:ext cx="807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growth_areas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2DC0-564F-2F59-1D89-6B18EEF7F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7577DF-9C4A-D7CA-8330-7318D0CC29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dimension</a:t>
            </a:r>
            <a:endParaRPr sz="16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08B9E-07B6-E8D5-5383-84611D735115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Recommendations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6B9603-77DE-8638-1502-8FD9C29323AB}"/>
              </a:ext>
            </a:extLst>
          </p:cNvPr>
          <p:cNvSpPr/>
          <p:nvPr/>
        </p:nvSpPr>
        <p:spPr>
          <a:xfrm>
            <a:off x="431800" y="1016000"/>
            <a:ext cx="8306991" cy="37846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BA759-2DCD-44BE-4515-8AC92A969DD5}"/>
              </a:ext>
            </a:extLst>
          </p:cNvPr>
          <p:cNvSpPr txBox="1"/>
          <p:nvPr/>
        </p:nvSpPr>
        <p:spPr>
          <a:xfrm>
            <a:off x="482586" y="1044377"/>
            <a:ext cx="807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317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65EF2-4E21-1AD7-98A2-041A7A87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9F6317-7281-D9A9-77E6-69770DD794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dimension</a:t>
            </a:r>
            <a:endParaRPr sz="16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D6CAB-37B9-C757-A8AC-5462A64EC4CD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Reflective questions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D6F412-2CA1-C38E-32E9-55A7C5101045}"/>
              </a:ext>
            </a:extLst>
          </p:cNvPr>
          <p:cNvSpPr/>
          <p:nvPr/>
        </p:nvSpPr>
        <p:spPr>
          <a:xfrm>
            <a:off x="431800" y="1016000"/>
            <a:ext cx="8306991" cy="37846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5B7BE-A9CC-C6C0-8F1B-210EEB872F91}"/>
              </a:ext>
            </a:extLst>
          </p:cNvPr>
          <p:cNvSpPr txBox="1"/>
          <p:nvPr/>
        </p:nvSpPr>
        <p:spPr>
          <a:xfrm>
            <a:off x="482586" y="1044377"/>
            <a:ext cx="807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reflective_questions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9864-088C-4CC1-4E5F-38A5F8E1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45A315-9803-C1E8-FEFB-3872CF749E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dimension</a:t>
            </a:r>
            <a:endParaRPr sz="16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5F405-F94D-D0A6-A5B0-FC34ED6CED8A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Practices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0A04A5-037F-2C9E-DC5E-7A92CE44C1B9}"/>
              </a:ext>
            </a:extLst>
          </p:cNvPr>
          <p:cNvSpPr/>
          <p:nvPr/>
        </p:nvSpPr>
        <p:spPr>
          <a:xfrm>
            <a:off x="431800" y="1016000"/>
            <a:ext cx="8306991" cy="37846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4C4928-46C7-9D76-6D11-EC22F46EC986}"/>
              </a:ext>
            </a:extLst>
          </p:cNvPr>
          <p:cNvSpPr txBox="1"/>
          <p:nvPr/>
        </p:nvSpPr>
        <p:spPr>
          <a:xfrm>
            <a:off x="482586" y="1044377"/>
            <a:ext cx="807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375696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6E6F7-F3AA-D867-1F58-CF371F506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2F140-FC8C-4717-4EB1-04C92ED1DB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Arial"/>
              </a:rPr>
              <a:t>dimension</a:t>
            </a:r>
            <a:endParaRPr sz="16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4A4FB-DB41-2AD5-C236-B91E4ED1577C}"/>
              </a:ext>
            </a:extLst>
          </p:cNvPr>
          <p:cNvSpPr txBox="1"/>
          <p:nvPr/>
        </p:nvSpPr>
        <p:spPr>
          <a:xfrm>
            <a:off x="317472" y="533400"/>
            <a:ext cx="830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696969"/>
                </a:solidFill>
                <a:latin typeface="Arial"/>
              </a:rPr>
              <a:t>Success indicators</a:t>
            </a:r>
            <a:endParaRPr sz="1400" b="0" dirty="0">
              <a:solidFill>
                <a:srgbClr val="696969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D4208-B3C4-C326-C07A-9A4353842340}"/>
              </a:ext>
            </a:extLst>
          </p:cNvPr>
          <p:cNvSpPr/>
          <p:nvPr/>
        </p:nvSpPr>
        <p:spPr>
          <a:xfrm>
            <a:off x="431800" y="1016000"/>
            <a:ext cx="8306991" cy="378460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9FC6D-52DF-2F8D-E057-440310DF14BE}"/>
              </a:ext>
            </a:extLst>
          </p:cNvPr>
          <p:cNvSpPr txBox="1"/>
          <p:nvPr/>
        </p:nvSpPr>
        <p:spPr>
          <a:xfrm>
            <a:off x="482586" y="1044377"/>
            <a:ext cx="807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success_indicators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95727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19836</TotalTime>
  <Words>45</Words>
  <Application>Microsoft Macintosh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1_Syneos_PPT-16x9_01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Dionysus</Manager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Auto-mermaid template</dc:title>
  <dc:subject/>
  <dc:creator>Duncan Arbour</dc:creator>
  <cp:keywords/>
  <dc:description/>
  <cp:lastModifiedBy>Arbour, Duncan</cp:lastModifiedBy>
  <cp:revision>847</cp:revision>
  <cp:lastPrinted>2020-04-06T14:41:22Z</cp:lastPrinted>
  <dcterms:modified xsi:type="dcterms:W3CDTF">2025-02-10T18:13:45Z</dcterms:modified>
  <cp:category/>
</cp:coreProperties>
</file>