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410200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420448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420448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51CF-83CE-5498-59A0-0CD12C3CA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112494"/>
            <a:ext cx="10928350" cy="561960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9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Report_text</a:t>
            </a:r>
            <a:endParaRPr lang="en-GB" sz="9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bea065c-4598-471b-a0d8-b208471d6a41"/>
    <ds:schemaRef ds:uri="737cdb0d-9f15-48ec-9529-975a91239bb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1265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16</cp:revision>
  <dcterms:created xsi:type="dcterms:W3CDTF">2024-07-12T09:05:01Z</dcterms:created>
  <dcterms:modified xsi:type="dcterms:W3CDTF">2024-09-28T06:46:07Z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