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6"/>
  </p:notesMasterIdLst>
  <p:sldIdLst>
    <p:sldId id="2147483169" r:id="rId5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57B"/>
    <a:srgbClr val="6C1D45"/>
    <a:srgbClr val="B74271"/>
    <a:srgbClr val="6F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/>
    <p:restoredTop sz="63082"/>
  </p:normalViewPr>
  <p:slideViewPr>
    <p:cSldViewPr snapToGrid="0">
      <p:cViewPr varScale="1">
        <p:scale>
          <a:sx n="85" d="100"/>
          <a:sy n="85" d="100"/>
        </p:scale>
        <p:origin x="32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AFFB-0885-5042-955A-EBE8D4F3127F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CE5C-5311-ED45-B0B2-54F8119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9171682" y="1104900"/>
            <a:ext cx="2287" cy="11326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8587819" y="4760537"/>
            <a:ext cx="37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261985" y="4759165"/>
            <a:ext cx="61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SYNEOS HEALTH: ACCELERATED INSIGHT – SLIDES DEVELOPED VIA AUTOMATED RESEARCH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6381161" y="4759165"/>
            <a:ext cx="2206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4911"/>
            <a:ext cx="8225023" cy="3289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779187"/>
            <a:ext cx="8225022" cy="249238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9144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274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293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9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08" userDrawn="1">
          <p15:clr>
            <a:srgbClr val="F26B43"/>
          </p15:clr>
        </p15:guide>
        <p15:guide id="4" pos="2952" userDrawn="1">
          <p15:clr>
            <a:srgbClr val="F26B43"/>
          </p15:clr>
        </p15:guide>
        <p15:guide id="5" pos="369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584" userDrawn="1">
          <p15:clr>
            <a:srgbClr val="F26B43"/>
          </p15:clr>
        </p15:guide>
        <p15:guide id="8" pos="4728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064" userDrawn="1">
          <p15:clr>
            <a:srgbClr val="F26B43"/>
          </p15:clr>
        </p15:guide>
        <p15:guide id="11" pos="1920" userDrawn="1">
          <p15:clr>
            <a:srgbClr val="F26B43"/>
          </p15:clr>
        </p15:guide>
        <p15:guide id="12" pos="1176" userDrawn="1">
          <p15:clr>
            <a:srgbClr val="F26B43"/>
          </p15:clr>
        </p15:guide>
        <p15:guide id="13" pos="1032" userDrawn="1">
          <p15:clr>
            <a:srgbClr val="F26B43"/>
          </p15:clr>
        </p15:guide>
        <p15:guide id="14" pos="288" userDrawn="1">
          <p15:clr>
            <a:srgbClr val="F26B43"/>
          </p15:clr>
        </p15:guide>
        <p15:guide id="15" orient="horz" pos="302" userDrawn="1">
          <p15:clr>
            <a:srgbClr val="F26B43"/>
          </p15:clr>
        </p15:guide>
        <p15:guide id="16" orient="horz" pos="29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AAA6-8360-09E2-6A04-17770F0D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D11B-0856-7DD5-DB67-1C9690E4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5AA4-E97D-2D76-55C0-6AACD6E41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10CE-B9C9-7B42-2557-3B989DEF9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3433247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7d9a73-68e9-4aab-9d0a-be5a396e3039" xsi:nil="true"/>
    <lcf76f155ced4ddcb4097134ff3c332f xmlns="0603a36f-7446-49ce-a8d2-2fa38b6f1b1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D0995CF359FA49AA6FBDB4084AB626" ma:contentTypeVersion="16" ma:contentTypeDescription="Create a new document." ma:contentTypeScope="" ma:versionID="7c19f8e3323dfc30743dfe9313bae7c8">
  <xsd:schema xmlns:xsd="http://www.w3.org/2001/XMLSchema" xmlns:xs="http://www.w3.org/2001/XMLSchema" xmlns:p="http://schemas.microsoft.com/office/2006/metadata/properties" xmlns:ns2="0603a36f-7446-49ce-a8d2-2fa38b6f1b11" xmlns:ns3="657d9a73-68e9-4aab-9d0a-be5a396e3039" targetNamespace="http://schemas.microsoft.com/office/2006/metadata/properties" ma:root="true" ma:fieldsID="4c9c6e1697ab0be60127b6a09693838a" ns2:_="" ns3:_="">
    <xsd:import namespace="0603a36f-7446-49ce-a8d2-2fa38b6f1b11"/>
    <xsd:import namespace="657d9a73-68e9-4aab-9d0a-be5a396e3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3a36f-7446-49ce-a8d2-2fa38b6f1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9a73-68e9-4aab-9d0a-be5a396e30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03a8cd6-23b6-4936-9695-66999f22bdea}" ma:internalName="TaxCatchAll" ma:showField="CatchAllData" ma:web="657d9a73-68e9-4aab-9d0a-be5a396e3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4AD295-8FEE-42B5-A491-65CDCC128C3F}">
  <ds:schemaRefs>
    <ds:schemaRef ds:uri="http://schemas.microsoft.com/office/2006/documentManagement/types"/>
    <ds:schemaRef ds:uri="http://purl.org/dc/elements/1.1/"/>
    <ds:schemaRef ds:uri="0603a36f-7446-49ce-a8d2-2fa38b6f1b11"/>
    <ds:schemaRef ds:uri="http://purl.org/dc/terms/"/>
    <ds:schemaRef ds:uri="http://purl.org/dc/dcmitype/"/>
    <ds:schemaRef ds:uri="657d9a73-68e9-4aab-9d0a-be5a396e3039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B598892-6A61-4453-9248-6D011796BD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1E52E4-C0AA-43CE-8182-9D3BD7971CCE}">
  <ds:schemaRefs>
    <ds:schemaRef ds:uri="0603a36f-7446-49ce-a8d2-2fa38b6f1b11"/>
    <ds:schemaRef ds:uri="657d9a73-68e9-4aab-9d0a-be5a396e30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syneos2025</Template>
  <TotalTime>2716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Kalinga</vt:lpstr>
      <vt:lpstr>syneos2025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Silveira, Stephanie</dc:creator>
  <cp:keywords/>
  <dc:description/>
  <cp:lastModifiedBy>Arbour, Duncan</cp:lastModifiedBy>
  <cp:revision>5</cp:revision>
  <dcterms:created xsi:type="dcterms:W3CDTF">2025-01-28T20:14:37Z</dcterms:created>
  <dcterms:modified xsi:type="dcterms:W3CDTF">2025-08-05T05:36:16Z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0x010100ECD0995CF359FA49AA6FBDB4084AB626</vt:lpwstr>
  </property>
  <property fmtid="{D5CDD505-2E9C-101B-9397-08002B2CF9AE}" pid="3" name="MediaServiceImageTags">
    <vt:lpwstr/>
  </property>
</Properties>
</file>