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95" d="100"/>
          <a:sy n="95" d="100"/>
        </p:scale>
        <p:origin x="15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72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0BA255E-72CB-D8C1-268D-7DA8A3C8B643}"/>
              </a:ext>
            </a:extLst>
          </p:cNvPr>
          <p:cNvSpPr txBox="1">
            <a:spLocks/>
          </p:cNvSpPr>
          <p:nvPr userDrawn="1"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DEFDAE-430C-12BC-3EB4-FB503CE4B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825" y="1122363"/>
            <a:ext cx="10928350" cy="469741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E2051-FC42-C486-5037-44C7AB746F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1190" y="5832680"/>
            <a:ext cx="10928350" cy="731838"/>
          </a:xfrm>
        </p:spPr>
        <p:txBody>
          <a:bodyPr>
            <a:normAutofit/>
          </a:bodyPr>
          <a:lstStyle>
            <a:lvl5pPr marL="0" indent="0">
              <a:buNone/>
              <a:defRPr/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1600" b="0">
                <a:solidFill>
                  <a:srgbClr val="696969"/>
                </a:solidFill>
                <a:latin typeface="Arial"/>
              </a:rPr>
              <a:t>Overview of the pharma.be Code of Deontology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 b="1">
                <a:solidFill>
                  <a:srgbClr val="FF0000"/>
                </a:solidFill>
                <a:latin typeface="Arial"/>
              </a:rPr>
              <a:t>Question 1: What regulations impact payments / honoraria to patients in Belgium?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The pharma.be Code of Ethics governs interactions with Patient Organizations and representatives, but not individual patients (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Patient Engagement Guidelines, Pharma.be, 13 May 2020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).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Remuneration must reflect fair market value for services provided to patient organizations, but there's no explicit regulation for individual patients (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Patient Engagement Guidelines, Pharma.be, 13 May 2020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).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Reimbursement of expenses is addressed for patient organizations in the context of healthcare professionals, not for individual patients (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Patient Engagement Guidelines, Pharma.be, 13 May 2020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).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Hospitality for patient organizations must be reasonable; individual patients can receive hospitality under specific circumstances (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Patient Engagement Guidelines, Pharma.be, 13 May 2020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).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Transfer of value reporting is required for patient organizations but not for individual patients (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Patient Engagement Guidelines, Pharma.be, 13 May 2020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sz="1400" b="1">
                <a:solidFill>
                  <a:srgbClr val="FFFFFF"/>
                </a:solidFill>
                <a:latin typeface="Arial"/>
              </a:rPr>
              <a:t>The pharma.be Code of Deontology provides detailed regulations for patient organizations, while interactions with individual patients remain less clearly defined.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1136</TotalTime>
  <Words>650</Words>
  <Application>Microsoft Macintosh PowerPoint</Application>
  <PresentationFormat>Widescreen</PresentationFormat>
  <Paragraphs>250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2024-09-22T08:16:24Z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