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615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242AE0-7F39-8E3C-2C52-C64AF6D027A9}" name="Petzold, Jonna" initials="PJ" userId="S::jonna.petzold@syneoshealth.com::c3377db9-1ee8-4204-85a2-ab2051890c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9EEE6-8EBC-3E46-96C0-6C7FE9E92CB1}" v="32" dt="2024-11-07T09:15:13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8"/>
    <p:restoredTop sz="69320"/>
  </p:normalViewPr>
  <p:slideViewPr>
    <p:cSldViewPr snapToGrid="0">
      <p:cViewPr>
        <p:scale>
          <a:sx n="77" d="100"/>
          <a:sy n="77" d="100"/>
        </p:scale>
        <p:origin x="153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FC18A-88CE-45A5-A150-0A4B51E22D8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EDCF6-DFE2-4764-B62F-8F2DC6715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3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3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D810004-BDAB-492D-2881-9A7E5A58F082}"/>
              </a:ext>
            </a:extLst>
          </p:cNvPr>
          <p:cNvSpPr/>
          <p:nvPr userDrawn="1"/>
        </p:nvSpPr>
        <p:spPr>
          <a:xfrm>
            <a:off x="365762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E51E68-7D7B-58AE-F847-4C1F30A64447}"/>
              </a:ext>
            </a:extLst>
          </p:cNvPr>
          <p:cNvSpPr/>
          <p:nvPr userDrawn="1"/>
        </p:nvSpPr>
        <p:spPr>
          <a:xfrm>
            <a:off x="2696097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67E549-DEE6-91A9-614B-950B4D090CBE}"/>
              </a:ext>
            </a:extLst>
          </p:cNvPr>
          <p:cNvSpPr/>
          <p:nvPr userDrawn="1"/>
        </p:nvSpPr>
        <p:spPr>
          <a:xfrm>
            <a:off x="5026432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EC066F-3893-19FA-EDF0-09C6B1051813}"/>
              </a:ext>
            </a:extLst>
          </p:cNvPr>
          <p:cNvSpPr/>
          <p:nvPr userDrawn="1"/>
        </p:nvSpPr>
        <p:spPr>
          <a:xfrm>
            <a:off x="7356767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4E2E83-E95A-FB8C-AE8D-DAF073242FFF}"/>
              </a:ext>
            </a:extLst>
          </p:cNvPr>
          <p:cNvSpPr/>
          <p:nvPr userDrawn="1"/>
        </p:nvSpPr>
        <p:spPr>
          <a:xfrm>
            <a:off x="9687102" y="1396535"/>
            <a:ext cx="2078176" cy="5184000"/>
          </a:xfrm>
          <a:prstGeom prst="rect">
            <a:avLst/>
          </a:prstGeom>
          <a:noFill/>
          <a:ln w="9525" cap="flat">
            <a:solidFill>
              <a:srgbClr val="0070C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46BF89-E194-0668-FC26-EE7488545D2D}"/>
              </a:ext>
            </a:extLst>
          </p:cNvPr>
          <p:cNvSpPr txBox="1"/>
          <p:nvPr userDrawn="1"/>
        </p:nvSpPr>
        <p:spPr>
          <a:xfrm>
            <a:off x="365762" y="1096200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Awareness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7D371D-C5EE-BBEA-CDFE-DC6DDDDE8C6D}"/>
              </a:ext>
            </a:extLst>
          </p:cNvPr>
          <p:cNvSpPr txBox="1"/>
          <p:nvPr userDrawn="1"/>
        </p:nvSpPr>
        <p:spPr>
          <a:xfrm>
            <a:off x="2696097" y="1096200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Desire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C747CE-BE21-4B53-A693-09F455AC2891}"/>
              </a:ext>
            </a:extLst>
          </p:cNvPr>
          <p:cNvSpPr txBox="1"/>
          <p:nvPr userDrawn="1"/>
        </p:nvSpPr>
        <p:spPr>
          <a:xfrm>
            <a:off x="5026432" y="1096200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Knowledge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2749F1-FE86-FEBD-B857-41C064C0944A}"/>
              </a:ext>
            </a:extLst>
          </p:cNvPr>
          <p:cNvSpPr txBox="1"/>
          <p:nvPr userDrawn="1"/>
        </p:nvSpPr>
        <p:spPr>
          <a:xfrm>
            <a:off x="7356767" y="1078499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Ability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9ED8D8-6FF1-54FE-D08B-331F144BC8F1}"/>
              </a:ext>
            </a:extLst>
          </p:cNvPr>
          <p:cNvSpPr txBox="1"/>
          <p:nvPr userDrawn="1"/>
        </p:nvSpPr>
        <p:spPr>
          <a:xfrm>
            <a:off x="9687102" y="1096200"/>
            <a:ext cx="207817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Reinforcement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8A81AE-E80A-6B45-70CF-B0EA91ECA3B2}"/>
              </a:ext>
            </a:extLst>
          </p:cNvPr>
          <p:cNvSpPr/>
          <p:nvPr userDrawn="1"/>
        </p:nvSpPr>
        <p:spPr>
          <a:xfrm>
            <a:off x="10191404" y="6434051"/>
            <a:ext cx="1729047" cy="18288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8741758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 hidden="1"/>
          <p:cNvSpPr/>
          <p:nvPr/>
        </p:nvSpPr>
        <p:spPr>
          <a:xfrm flipV="1">
            <a:off x="6099175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3" name="Line" hidden="1"/>
          <p:cNvSpPr/>
          <p:nvPr/>
        </p:nvSpPr>
        <p:spPr>
          <a:xfrm flipV="1">
            <a:off x="1534368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" name="Line" hidden="1"/>
          <p:cNvSpPr/>
          <p:nvPr/>
        </p:nvSpPr>
        <p:spPr>
          <a:xfrm flipV="1">
            <a:off x="3055970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5" name="Line" hidden="1"/>
          <p:cNvSpPr/>
          <p:nvPr/>
        </p:nvSpPr>
        <p:spPr>
          <a:xfrm flipV="1">
            <a:off x="9142380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6" name="Line" hidden="1"/>
          <p:cNvSpPr/>
          <p:nvPr/>
        </p:nvSpPr>
        <p:spPr>
          <a:xfrm flipV="1">
            <a:off x="10663982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7" name="Line" hidden="1"/>
          <p:cNvSpPr/>
          <p:nvPr/>
        </p:nvSpPr>
        <p:spPr>
          <a:xfrm flipV="1">
            <a:off x="7620778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8" name="Line" hidden="1"/>
          <p:cNvSpPr/>
          <p:nvPr/>
        </p:nvSpPr>
        <p:spPr>
          <a:xfrm flipV="1">
            <a:off x="4577573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949104C-556B-400B-8521-54B7FA2484FD}"/>
              </a:ext>
            </a:extLst>
          </p:cNvPr>
          <p:cNvSpPr txBox="1">
            <a:spLocks/>
          </p:cNvSpPr>
          <p:nvPr userDrawn="1"/>
        </p:nvSpPr>
        <p:spPr>
          <a:xfrm>
            <a:off x="8915971" y="5617519"/>
            <a:ext cx="1176387" cy="461665"/>
          </a:xfrm>
          <a:prstGeom prst="rect">
            <a:avLst/>
          </a:prstGeom>
        </p:spPr>
        <p:txBody>
          <a:bodyPr lIns="0" tIns="0" rIns="0" bIns="0" anchor="ctr" anchorCtr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lang="en-US" sz="3000" b="0">
              <a:solidFill>
                <a:srgbClr val="E3E6E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www.websitename.com">
            <a:extLst>
              <a:ext uri="{FF2B5EF4-FFF2-40B4-BE49-F238E27FC236}">
                <a16:creationId xmlns:a16="http://schemas.microsoft.com/office/drawing/2014/main" id="{B310140B-210B-404D-852A-8B079AF22DB6}"/>
              </a:ext>
            </a:extLst>
          </p:cNvPr>
          <p:cNvSpPr txBox="1">
            <a:spLocks/>
          </p:cNvSpPr>
          <p:nvPr userDrawn="1"/>
        </p:nvSpPr>
        <p:spPr>
          <a:xfrm>
            <a:off x="9513639" y="6440110"/>
            <a:ext cx="2209801" cy="3419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it-IT"/>
            </a:defPPr>
            <a:lvl1pPr marR="0" lvl="0" indent="0" algn="ctr" defTabSz="8255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 u="none" strike="noStrike" cap="none" spc="0" baseline="0">
                <a:solidFill>
                  <a:schemeClr val="bg1">
                    <a:lumMod val="75000"/>
                  </a:schemeClr>
                </a:solidFill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Quicksand Regular"/>
              </a:defRPr>
            </a:lvl1pPr>
            <a:lvl2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2pPr>
            <a:lvl3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3pPr>
            <a:lvl4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4pPr>
            <a:lvl5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5pPr>
            <a:lvl6pPr marL="0" marR="0" indent="3556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6pPr>
            <a:lvl7pPr marL="0" marR="0" indent="7112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7pPr>
            <a:lvl8pPr marL="0" marR="0" indent="10668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8pPr>
            <a:lvl9pPr marL="0" marR="0" indent="14224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9pPr>
          </a:lstStyle>
          <a:p>
            <a:pPr lvl="0" algn="r"/>
            <a:r>
              <a:rPr lang="en-US" sz="900" b="0" i="0" u="none" strike="noStrike" kern="1200" cap="none" spc="0" baseline="0">
                <a:solidFill>
                  <a:schemeClr val="bg1">
                    <a:lumMod val="75000"/>
                  </a:schemeClr>
                </a:solidFill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One Medicine Platform | </a:t>
            </a:r>
            <a:fld id="{86CB4B4D-7CA3-9044-876B-883B54F8677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pPr lvl="0" algn="r"/>
              <a:t>‹#›</a:t>
            </a:fld>
            <a:endParaRPr lang="en-US" sz="900" b="0" i="0" u="none" strike="noStrike" kern="1200" cap="none" spc="0" baseline="0">
              <a:solidFill>
                <a:schemeClr val="bg1">
                  <a:lumMod val="75000"/>
                </a:schemeClr>
              </a:solidFill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0" algn="r"/>
            <a:endParaRPr lang="en-US" sz="900"/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805EC12-21A9-4931-B9B7-94B5778C75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409" t="9435" r="39630" b="61854"/>
          <a:stretch/>
        </p:blipFill>
        <p:spPr>
          <a:xfrm>
            <a:off x="11582668" y="298671"/>
            <a:ext cx="28154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1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spd="med"/>
  <p:txStyles>
    <p:titleStyle>
      <a:lvl1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77782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355564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533347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711129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1pPr>
      <a:lvl2pPr marL="0" marR="0" indent="114289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2pPr>
      <a:lvl3pPr marL="0" marR="0" indent="228577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3pPr>
      <a:lvl4pPr marL="0" marR="0" indent="342866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4pPr>
      <a:lvl5pPr marL="0" marR="0" indent="457154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5pPr>
      <a:lvl6pPr marL="0" marR="0" indent="571443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6pPr>
      <a:lvl7pPr marL="0" marR="0" indent="685731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7pPr>
      <a:lvl8pPr marL="0" marR="0" indent="800020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8pPr>
      <a:lvl9pPr marL="0" marR="0" indent="914309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E9BFFF-DD8B-5C4B-9E76-07EBE817AD31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: ADKAR Change journey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5664E3-C099-58F0-7382-0BF441CCF595}"/>
              </a:ext>
            </a:extLst>
          </p:cNvPr>
          <p:cNvSpPr txBox="1"/>
          <p:nvPr/>
        </p:nvSpPr>
        <p:spPr>
          <a:xfrm>
            <a:off x="42672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Awareness_text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C31CE9-491E-0A27-7580-80D2BB612AF1}"/>
              </a:ext>
            </a:extLst>
          </p:cNvPr>
          <p:cNvSpPr txBox="1"/>
          <p:nvPr/>
        </p:nvSpPr>
        <p:spPr>
          <a:xfrm>
            <a:off x="2757057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Desire_text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41BE93-88E3-EDD7-ADFC-7F6E0EDBE140}"/>
              </a:ext>
            </a:extLst>
          </p:cNvPr>
          <p:cNvSpPr txBox="1"/>
          <p:nvPr/>
        </p:nvSpPr>
        <p:spPr>
          <a:xfrm>
            <a:off x="508739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Knowledge_text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C4EE09-68B0-7887-D423-88450F9FC3BA}"/>
              </a:ext>
            </a:extLst>
          </p:cNvPr>
          <p:cNvSpPr txBox="1"/>
          <p:nvPr/>
        </p:nvSpPr>
        <p:spPr>
          <a:xfrm>
            <a:off x="7417727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Ability_text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38F3DD-EF1A-CB70-D42B-BCECBB14E868}"/>
              </a:ext>
            </a:extLst>
          </p:cNvPr>
          <p:cNvSpPr txBox="1"/>
          <p:nvPr/>
        </p:nvSpPr>
        <p:spPr>
          <a:xfrm>
            <a:off x="9748062" y="1417318"/>
            <a:ext cx="2017216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Reinforcement_text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Helvetica Neue"/>
              <a:cs typeface="Calibri" panose="020F050202020403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667868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ICLE">
      <a:majorFont>
        <a:latin typeface="Quicksand Bold"/>
        <a:ea typeface="Helvetica Neue Medium"/>
        <a:cs typeface="Helvetica Neue Medium"/>
      </a:majorFont>
      <a:minorFont>
        <a:latin typeface="Quicksand Regular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23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Microsoft YaHei</vt:lpstr>
      <vt:lpstr>Microsoft YaHei UI Light</vt:lpstr>
      <vt:lpstr>Quicksand Regular</vt:lpstr>
      <vt:lpstr>Aptos</vt:lpstr>
      <vt:lpstr>Arial</vt:lpstr>
      <vt:lpstr>Calibri</vt:lpstr>
      <vt:lpstr>Helvetica Neue</vt:lpstr>
      <vt:lpstr>White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Petzold, Jonna</dc:creator>
  <cp:lastModifiedBy>Arbour, Duncan</cp:lastModifiedBy>
  <cp:revision>2</cp:revision>
  <dcterms:created xsi:type="dcterms:W3CDTF">2024-09-20T10:11:18Z</dcterms:created>
  <dcterms:modified xsi:type="dcterms:W3CDTF">2024-11-07T12:51:07Z</dcterms:modified>
</cp:coreProperties>
</file>