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61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FDA51-D59B-BE4B-BC85-63634926B1EA}" v="26" dt="2024-11-07T08:40:4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73401"/>
  </p:normalViewPr>
  <p:slideViewPr>
    <p:cSldViewPr snapToGrid="0">
      <p:cViewPr varScale="1">
        <p:scale>
          <a:sx n="80" d="100"/>
          <a:sy n="80" d="100"/>
        </p:scale>
        <p:origin x="24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79FBE680-AC33-DD45-8A51-7A9D51ED4331}"/>
    <pc:docChg chg="modSld">
      <pc:chgData name="Arbour, Duncan" userId="f8c76c83-f09a-4702-8a60-e00215c8b89f" providerId="ADAL" clId="{79FBE680-AC33-DD45-8A51-7A9D51ED4331}" dt="2024-11-07T12:51:27.332" v="22" actId="20577"/>
      <pc:docMkLst>
        <pc:docMk/>
      </pc:docMkLst>
      <pc:sldChg chg="modSp mod modNotesTx">
        <pc:chgData name="Arbour, Duncan" userId="f8c76c83-f09a-4702-8a60-e00215c8b89f" providerId="ADAL" clId="{79FBE680-AC33-DD45-8A51-7A9D51ED4331}" dt="2024-11-07T12:51:27.332" v="22" actId="20577"/>
        <pc:sldMkLst>
          <pc:docMk/>
          <pc:sldMk cId="1466786859" sldId="6151"/>
        </pc:sldMkLst>
        <pc:spChg chg="mod">
          <ac:chgData name="Arbour, Duncan" userId="f8c76c83-f09a-4702-8a60-e00215c8b89f" providerId="ADAL" clId="{79FBE680-AC33-DD45-8A51-7A9D51ED4331}" dt="2024-11-07T10:42:13.203" v="21" actId="20577"/>
          <ac:spMkLst>
            <pc:docMk/>
            <pc:sldMk cId="1466786859" sldId="6151"/>
            <ac:spMk id="32" creationId="{8B5D34A1-DB31-48F6-7B3F-2C3087B33D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80E888-06CC-5653-4866-4E181CF4E8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2609929"/>
              </p:ext>
            </p:extLst>
          </p:nvPr>
        </p:nvGraphicFramePr>
        <p:xfrm>
          <a:off x="2304135" y="845661"/>
          <a:ext cx="9607020" cy="59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51">
                  <a:extLst>
                    <a:ext uri="{9D8B030D-6E8A-4147-A177-3AD203B41FA5}">
                      <a16:colId xmlns:a16="http://schemas.microsoft.com/office/drawing/2014/main" val="3862055309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3275886058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2470000689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2023183684"/>
                    </a:ext>
                  </a:extLst>
                </a:gridCol>
              </a:tblGrid>
              <a:tr h="661186">
                <a:tc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Past</a:t>
                      </a:r>
                      <a:endParaRPr lang="en-GB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(previous systems implementation projects)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Today</a:t>
                      </a:r>
                      <a:endParaRPr lang="en-GB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GB" sz="8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current day-to-day, role in OMP implementation)</a:t>
                      </a:r>
                      <a:endParaRPr lang="en-GB" sz="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Tomorrow </a:t>
                      </a:r>
                    </a:p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b="0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(post OMP go-live)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18010"/>
                  </a:ext>
                </a:extLst>
              </a:tr>
              <a:tr h="829790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69109"/>
                  </a:ext>
                </a:extLst>
              </a:tr>
              <a:tr h="998106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Thoughts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44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Emotions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5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Needs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7563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Pain-points / Resistance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58790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00206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WIIFM?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936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B3B85C-A523-E82F-587A-F7D4A5DAE033}"/>
              </a:ext>
            </a:extLst>
          </p:cNvPr>
          <p:cNvSpPr/>
          <p:nvPr userDrawn="1"/>
        </p:nvSpPr>
        <p:spPr>
          <a:xfrm>
            <a:off x="268941" y="845661"/>
            <a:ext cx="2035194" cy="596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2DCE-4412-9EC0-A736-6BD3F3B91796}"/>
              </a:ext>
            </a:extLst>
          </p:cNvPr>
          <p:cNvSpPr txBox="1"/>
          <p:nvPr userDrawn="1"/>
        </p:nvSpPr>
        <p:spPr>
          <a:xfrm>
            <a:off x="280845" y="922605"/>
            <a:ext cx="2035194" cy="590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Last spoken to: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Years with BI: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Related business roles: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Level: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Position towards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Ability to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Change readiness: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Perceived Resistance: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What’s changing for them?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Impact on them: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AEEBF-58D1-D484-7631-0721A425178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B58B9-4095-7E99-DC34-9AA2390DFE0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C2A4F-F641-BF78-4E66-8A677D6BA31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93816-0AF5-A793-E9EE-E81C26432D1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2306C-8F12-40E2-CCD7-8FA815100913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2A7AA-436E-CFD4-B240-56D02E7FCA3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AD830-37A8-5B45-D52F-643F5AF380AD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FDA4C-DA2A-3618-BF07-8B6146E622D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4D19D-431A-0D43-CCCA-0019C6142CC9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AD586-D9C0-992E-9406-622CCF70EBF5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01048-2BC4-3937-4761-3882F4F6AC02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5BEC3-A219-FED4-F8C9-CF68CF135AF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4E9C0-0D57-FFD1-59F6-8F7088238DF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90665-DF09-039E-98D7-29056D7D59C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DDD7C-C7C6-E0CA-B0A5-55B40ED8CD3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5DAFF-A6B2-1C71-5CF1-CA552D892C2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D6F13-49AB-BE9A-CF05-786F774189C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83DD3-7D94-C615-8F97-D65C6F9E7F3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C6308-FB1F-2A07-2E87-22F584E1D5C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4743C-75E7-6A6B-5754-7451AE6FD1C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CD0614-6CB3-09FD-C7A5-F11C4829C96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438DB3-D3DA-D6B1-3C12-2405F24E3A8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4B1C4-E0FD-8A2E-1FEE-492FA20BB25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ADD0C-5A85-3D69-45E6-E4F7059E3CE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2E4C0-315C-0CB7-DD71-FEDC53B46F6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D34A1-DB31-48F6-7B3F-2C3087B33DBF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120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</vt:lpstr>
      <vt:lpstr>Microsoft YaHei UI Light</vt:lpstr>
      <vt:lpstr>Quicksand Regular</vt:lpstr>
      <vt:lpstr>Aptos</vt:lpstr>
      <vt:lpstr>Arial</vt:lpstr>
      <vt:lpstr>Helvetica Neue</vt:lpstr>
      <vt:lpstr>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2</cp:revision>
  <dcterms:created xsi:type="dcterms:W3CDTF">2024-09-20T10:11:18Z</dcterms:created>
  <dcterms:modified xsi:type="dcterms:W3CDTF">2024-11-07T12:51:30Z</dcterms:modified>
</cp:coreProperties>
</file>