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5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33"/>
  </p:normalViewPr>
  <p:slideViewPr>
    <p:cSldViewPr snapToGrid="0">
      <p:cViewPr varScale="1">
        <p:scale>
          <a:sx n="95" d="100"/>
          <a:sy n="95" d="100"/>
        </p:scale>
        <p:origin x="152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57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6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59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38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20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9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05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09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42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0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5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75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33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44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17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41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7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03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67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030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6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472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003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225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33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948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74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460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687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221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865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8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354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00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51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51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405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73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342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613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4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322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8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69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0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4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30BA255E-72CB-D8C1-268D-7DA8A3C8B643}"/>
              </a:ext>
            </a:extLst>
          </p:cNvPr>
          <p:cNvSpPr txBox="1">
            <a:spLocks/>
          </p:cNvSpPr>
          <p:nvPr userDrawn="1"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DEFDAE-430C-12BC-3EB4-FB503CE4BE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825" y="1122363"/>
            <a:ext cx="10928350" cy="4697412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5E2051-FC42-C486-5037-44C7AB746F3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1190" y="5832680"/>
            <a:ext cx="10928350" cy="731838"/>
          </a:xfrm>
        </p:spPr>
        <p:txBody>
          <a:bodyPr>
            <a:normAutofit/>
          </a:bodyPr>
          <a:lstStyle>
            <a:lvl5pPr marL="0" indent="0">
              <a:buNone/>
              <a:defRPr/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22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9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13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7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0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6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8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50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08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9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7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86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0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0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4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0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9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5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7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3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55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5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7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0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44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8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32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6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1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95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5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2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9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9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9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0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4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74E985-4D59-45AB-8970-AD8E2C92CE21}">
  <ds:schemaRefs>
    <ds:schemaRef ds:uri="9bea065c-4598-471b-a0d8-b208471d6a41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737cdb0d-9f15-48ec-9529-975a91239bb1"/>
  </ds:schemaRefs>
</ds:datastoreItem>
</file>

<file path=customXml/itemProps2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1136</TotalTime>
  <Words>650</Words>
  <Application>Microsoft Macintosh PowerPoint</Application>
  <PresentationFormat>Widescreen</PresentationFormat>
  <Paragraphs>250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Aptos</vt:lpstr>
      <vt:lpstr>Arial</vt:lpstr>
      <vt:lpstr>Calibri</vt:lpstr>
      <vt:lpstr>SynH2024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9</cp:revision>
  <dcterms:created xsi:type="dcterms:W3CDTF">2024-07-12T09:05:01Z</dcterms:created>
  <dcterms:modified xsi:type="dcterms:W3CDTF">2024-09-22T08:16:24Z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