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0" r:id="rId1"/>
    <p:sldMasterId id="2147484723" r:id="rId2"/>
  </p:sldMasterIdLst>
  <p:notesMasterIdLst>
    <p:notesMasterId r:id="rId9"/>
  </p:notesMasterIdLst>
  <p:sldIdLst>
    <p:sldId id="2124817332" r:id="rId3"/>
    <p:sldId id="2124817333" r:id="rId4"/>
    <p:sldId id="2124817334" r:id="rId5"/>
    <p:sldId id="2124817335" r:id="rId6"/>
    <p:sldId id="2124817336" r:id="rId7"/>
    <p:sldId id="2124817337" r:id="rId8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677" userDrawn="1">
          <p15:clr>
            <a:srgbClr val="A4A3A4"/>
          </p15:clr>
        </p15:guide>
        <p15:guide id="4" orient="horz" pos="3912" userDrawn="1">
          <p15:clr>
            <a:srgbClr val="A4A3A4"/>
          </p15:clr>
        </p15:guide>
        <p15:guide id="6" pos="383" userDrawn="1">
          <p15:clr>
            <a:srgbClr val="A4A3A4"/>
          </p15:clr>
        </p15:guide>
        <p15:guide id="7" pos="7295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orient="horz" pos="792" userDrawn="1">
          <p15:clr>
            <a:srgbClr val="A4A3A4"/>
          </p15:clr>
        </p15:guide>
        <p15:guide id="11" orient="horz" pos="3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1" clrIdx="6"/>
  <p:cmAuthor id="1" name="Windows User" initials="WU" lastIdx="2" clrIdx="0"/>
  <p:cmAuthor id="8" name="Dhir, Amit" initials="DA" lastIdx="9" clrIdx="7">
    <p:extLst>
      <p:ext uri="{19B8F6BF-5375-455C-9EA6-DF929625EA0E}">
        <p15:presenceInfo xmlns:p15="http://schemas.microsoft.com/office/powerpoint/2012/main" userId="S-1-5-21-3188203953-1927158945-207305315-172441" providerId="AD"/>
      </p:ext>
    </p:extLst>
  </p:cmAuthor>
  <p:cmAuthor id="2" name="Microsoft Office User" initials="MOU" lastIdx="11" clrIdx="1"/>
  <p:cmAuthor id="3" name="Microsoft Office User" initials="Office" lastIdx="1" clrIdx="2"/>
  <p:cmAuthor id="4" name="Microsoft Office User" initials="Office [2]" lastIdx="1" clrIdx="3"/>
  <p:cmAuthor id="5" name="Microsoft Office User" initials="Office [3]" lastIdx="1" clrIdx="4"/>
  <p:cmAuthor id="6" name="Microsoft Office User" initials="Office [4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A3201"/>
    <a:srgbClr val="202020"/>
    <a:srgbClr val="FF9E1B"/>
    <a:srgbClr val="FF9E1A"/>
    <a:srgbClr val="002E5D"/>
    <a:srgbClr val="FFCD00"/>
    <a:srgbClr val="4DBAD6"/>
    <a:srgbClr val="89929F"/>
    <a:srgbClr val="000000"/>
    <a:srgbClr val="786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C3E24-5A9E-3744-9959-40C2AD777FAA}" v="12" dt="2024-08-26T06:04:12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7" autoAdjust="0"/>
    <p:restoredTop sz="75102" autoAdjust="0"/>
  </p:normalViewPr>
  <p:slideViewPr>
    <p:cSldViewPr snapToGrid="0">
      <p:cViewPr varScale="1">
        <p:scale>
          <a:sx n="94" d="100"/>
          <a:sy n="94" d="100"/>
        </p:scale>
        <p:origin x="1112" y="360"/>
      </p:cViewPr>
      <p:guideLst>
        <p:guide orient="horz"/>
        <p:guide pos="7677"/>
        <p:guide orient="horz" pos="3912"/>
        <p:guide pos="383"/>
        <p:guide pos="7295"/>
        <p:guide orient="horz" pos="2160"/>
        <p:guide pos="3839"/>
        <p:guide orient="horz" pos="792"/>
        <p:guide orient="horz" pos="3768"/>
      </p:guideLst>
    </p:cSldViewPr>
  </p:slideViewPr>
  <p:outlineViewPr>
    <p:cViewPr>
      <p:scale>
        <a:sx n="33" d="100"/>
        <a:sy n="33" d="100"/>
      </p:scale>
      <p:origin x="0" y="-983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91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846C3E24-5A9E-3744-9959-40C2AD777FAA}"/>
    <pc:docChg chg="custSel addSld delSld modSld addMainMaster modMainMaster">
      <pc:chgData name="Arbour, Duncan" userId="f8c76c83-f09a-4702-8a60-e00215c8b89f" providerId="ADAL" clId="{846C3E24-5A9E-3744-9959-40C2AD777FAA}" dt="2024-08-26T06:05:37.575" v="262" actId="2890"/>
      <pc:docMkLst>
        <pc:docMk/>
      </pc:docMkLst>
      <pc:sldChg chg="modSp del mod modNotesTx">
        <pc:chgData name="Arbour, Duncan" userId="f8c76c83-f09a-4702-8a60-e00215c8b89f" providerId="ADAL" clId="{846C3E24-5A9E-3744-9959-40C2AD777FAA}" dt="2024-08-26T06:05:10.511" v="251" actId="2696"/>
        <pc:sldMkLst>
          <pc:docMk/>
          <pc:sldMk cId="963108328" sldId="2124817326"/>
        </pc:sldMkLst>
        <pc:spChg chg="mod">
          <ac:chgData name="Arbour, Duncan" userId="f8c76c83-f09a-4702-8a60-e00215c8b89f" providerId="ADAL" clId="{846C3E24-5A9E-3744-9959-40C2AD777FAA}" dt="2024-08-26T05:52:36.160" v="18" actId="20577"/>
          <ac:spMkLst>
            <pc:docMk/>
            <pc:sldMk cId="963108328" sldId="2124817326"/>
            <ac:spMk id="2" creationId="{CB258998-2618-CCB4-B842-1A4B7BAD7F89}"/>
          </ac:spMkLst>
        </pc:spChg>
        <pc:spChg chg="mod">
          <ac:chgData name="Arbour, Duncan" userId="f8c76c83-f09a-4702-8a60-e00215c8b89f" providerId="ADAL" clId="{846C3E24-5A9E-3744-9959-40C2AD777FAA}" dt="2024-08-26T06:03:51.147" v="188" actId="1036"/>
          <ac:spMkLst>
            <pc:docMk/>
            <pc:sldMk cId="963108328" sldId="2124817326"/>
            <ac:spMk id="61" creationId="{57E82D7E-2E1D-661C-F861-0C8F039B716E}"/>
          </ac:spMkLst>
        </pc:spChg>
      </pc:sldChg>
      <pc:sldChg chg="add del">
        <pc:chgData name="Arbour, Duncan" userId="f8c76c83-f09a-4702-8a60-e00215c8b89f" providerId="ADAL" clId="{846C3E24-5A9E-3744-9959-40C2AD777FAA}" dt="2024-08-26T06:05:10.527" v="252" actId="2696"/>
        <pc:sldMkLst>
          <pc:docMk/>
          <pc:sldMk cId="1799954480" sldId="2124817327"/>
        </pc:sldMkLst>
      </pc:sldChg>
      <pc:sldChg chg="add del">
        <pc:chgData name="Arbour, Duncan" userId="f8c76c83-f09a-4702-8a60-e00215c8b89f" providerId="ADAL" clId="{846C3E24-5A9E-3744-9959-40C2AD777FAA}" dt="2024-08-26T06:05:10.546" v="254" actId="2696"/>
        <pc:sldMkLst>
          <pc:docMk/>
          <pc:sldMk cId="1108093040" sldId="2124817328"/>
        </pc:sldMkLst>
      </pc:sldChg>
      <pc:sldChg chg="add del">
        <pc:chgData name="Arbour, Duncan" userId="f8c76c83-f09a-4702-8a60-e00215c8b89f" providerId="ADAL" clId="{846C3E24-5A9E-3744-9959-40C2AD777FAA}" dt="2024-08-26T06:05:10.542" v="253" actId="2696"/>
        <pc:sldMkLst>
          <pc:docMk/>
          <pc:sldMk cId="328287873" sldId="2124817329"/>
        </pc:sldMkLst>
      </pc:sldChg>
      <pc:sldChg chg="add del">
        <pc:chgData name="Arbour, Duncan" userId="f8c76c83-f09a-4702-8a60-e00215c8b89f" providerId="ADAL" clId="{846C3E24-5A9E-3744-9959-40C2AD777FAA}" dt="2024-08-26T06:05:10.562" v="255" actId="2696"/>
        <pc:sldMkLst>
          <pc:docMk/>
          <pc:sldMk cId="1725553093" sldId="2124817330"/>
        </pc:sldMkLst>
      </pc:sldChg>
      <pc:sldChg chg="add del">
        <pc:chgData name="Arbour, Duncan" userId="f8c76c83-f09a-4702-8a60-e00215c8b89f" providerId="ADAL" clId="{846C3E24-5A9E-3744-9959-40C2AD777FAA}" dt="2024-08-26T06:05:10.581" v="256" actId="2696"/>
        <pc:sldMkLst>
          <pc:docMk/>
          <pc:sldMk cId="4231304685" sldId="2124817331"/>
        </pc:sldMkLst>
      </pc:sldChg>
      <pc:sldChg chg="addSp delSp modSp new mod modClrScheme chgLayout modNotesTx">
        <pc:chgData name="Arbour, Duncan" userId="f8c76c83-f09a-4702-8a60-e00215c8b89f" providerId="ADAL" clId="{846C3E24-5A9E-3744-9959-40C2AD777FAA}" dt="2024-08-26T06:05:27.899" v="257" actId="20577"/>
        <pc:sldMkLst>
          <pc:docMk/>
          <pc:sldMk cId="4009545171" sldId="2124817332"/>
        </pc:sldMkLst>
        <pc:spChg chg="del">
          <ac:chgData name="Arbour, Duncan" userId="f8c76c83-f09a-4702-8a60-e00215c8b89f" providerId="ADAL" clId="{846C3E24-5A9E-3744-9959-40C2AD777FAA}" dt="2024-08-26T05:55:29.091" v="49" actId="700"/>
          <ac:spMkLst>
            <pc:docMk/>
            <pc:sldMk cId="4009545171" sldId="2124817332"/>
            <ac:spMk id="2" creationId="{5DD70445-FEBE-9218-386A-C1E7D8D6F1F2}"/>
          </ac:spMkLst>
        </pc:spChg>
        <pc:spChg chg="del">
          <ac:chgData name="Arbour, Duncan" userId="f8c76c83-f09a-4702-8a60-e00215c8b89f" providerId="ADAL" clId="{846C3E24-5A9E-3744-9959-40C2AD777FAA}" dt="2024-08-26T05:55:29.091" v="49" actId="700"/>
          <ac:spMkLst>
            <pc:docMk/>
            <pc:sldMk cId="4009545171" sldId="2124817332"/>
            <ac:spMk id="3" creationId="{78080EC2-EB38-9268-BD78-431EF5147FDD}"/>
          </ac:spMkLst>
        </pc:spChg>
        <pc:spChg chg="add del mod ord">
          <ac:chgData name="Arbour, Duncan" userId="f8c76c83-f09a-4702-8a60-e00215c8b89f" providerId="ADAL" clId="{846C3E24-5A9E-3744-9959-40C2AD777FAA}" dt="2024-08-26T05:55:53.017" v="50" actId="700"/>
          <ac:spMkLst>
            <pc:docMk/>
            <pc:sldMk cId="4009545171" sldId="2124817332"/>
            <ac:spMk id="4" creationId="{2B401C5A-DDAE-B9D5-D06C-00F35895D5D7}"/>
          </ac:spMkLst>
        </pc:spChg>
        <pc:spChg chg="add del mod ord">
          <ac:chgData name="Arbour, Duncan" userId="f8c76c83-f09a-4702-8a60-e00215c8b89f" providerId="ADAL" clId="{846C3E24-5A9E-3744-9959-40C2AD777FAA}" dt="2024-08-26T05:55:53.017" v="50" actId="700"/>
          <ac:spMkLst>
            <pc:docMk/>
            <pc:sldMk cId="4009545171" sldId="2124817332"/>
            <ac:spMk id="5" creationId="{9B3AE270-BF14-0AE9-5A44-E54105B02493}"/>
          </ac:spMkLst>
        </pc:spChg>
        <pc:spChg chg="add del mod ord">
          <ac:chgData name="Arbour, Duncan" userId="f8c76c83-f09a-4702-8a60-e00215c8b89f" providerId="ADAL" clId="{846C3E24-5A9E-3744-9959-40C2AD777FAA}" dt="2024-08-26T05:56:28.765" v="52" actId="700"/>
          <ac:spMkLst>
            <pc:docMk/>
            <pc:sldMk cId="4009545171" sldId="2124817332"/>
            <ac:spMk id="6" creationId="{069A48B3-B132-E6C1-C749-6B9343A517A9}"/>
          </ac:spMkLst>
        </pc:spChg>
        <pc:spChg chg="add del mod ord">
          <ac:chgData name="Arbour, Duncan" userId="f8c76c83-f09a-4702-8a60-e00215c8b89f" providerId="ADAL" clId="{846C3E24-5A9E-3744-9959-40C2AD777FAA}" dt="2024-08-26T05:56:28.765" v="52" actId="700"/>
          <ac:spMkLst>
            <pc:docMk/>
            <pc:sldMk cId="4009545171" sldId="2124817332"/>
            <ac:spMk id="7" creationId="{CA5AB413-BC95-7995-1E7F-32DF3E15DF44}"/>
          </ac:spMkLst>
        </pc:spChg>
        <pc:spChg chg="add mod">
          <ac:chgData name="Arbour, Duncan" userId="f8c76c83-f09a-4702-8a60-e00215c8b89f" providerId="ADAL" clId="{846C3E24-5A9E-3744-9959-40C2AD777FAA}" dt="2024-08-26T05:56:42.409" v="54"/>
          <ac:spMkLst>
            <pc:docMk/>
            <pc:sldMk cId="4009545171" sldId="2124817332"/>
            <ac:spMk id="8" creationId="{0BCB2F6D-99BC-B941-B140-80B9FE6084E4}"/>
          </ac:spMkLst>
        </pc:spChg>
        <pc:spChg chg="add mod">
          <ac:chgData name="Arbour, Duncan" userId="f8c76c83-f09a-4702-8a60-e00215c8b89f" providerId="ADAL" clId="{846C3E24-5A9E-3744-9959-40C2AD777FAA}" dt="2024-08-26T05:56:42.426" v="55"/>
          <ac:spMkLst>
            <pc:docMk/>
            <pc:sldMk cId="4009545171" sldId="2124817332"/>
            <ac:spMk id="9" creationId="{8D98AFA7-D1A4-536E-1BA7-A91416484302}"/>
          </ac:spMkLst>
        </pc:spChg>
        <pc:spChg chg="add mod">
          <ac:chgData name="Arbour, Duncan" userId="f8c76c83-f09a-4702-8a60-e00215c8b89f" providerId="ADAL" clId="{846C3E24-5A9E-3744-9959-40C2AD777FAA}" dt="2024-08-26T05:57:28.020" v="89"/>
          <ac:spMkLst>
            <pc:docMk/>
            <pc:sldMk cId="4009545171" sldId="2124817332"/>
            <ac:spMk id="10" creationId="{A0FA270B-C971-EF53-6C4C-B54677EC7B09}"/>
          </ac:spMkLst>
        </pc:spChg>
        <pc:spChg chg="add mod">
          <ac:chgData name="Arbour, Duncan" userId="f8c76c83-f09a-4702-8a60-e00215c8b89f" providerId="ADAL" clId="{846C3E24-5A9E-3744-9959-40C2AD777FAA}" dt="2024-08-26T06:04:08.323" v="189"/>
          <ac:spMkLst>
            <pc:docMk/>
            <pc:sldMk cId="4009545171" sldId="2124817332"/>
            <ac:spMk id="11" creationId="{EFD3C2BA-DEAA-8458-FF7D-450E4DD28DC0}"/>
          </ac:spMkLst>
        </pc:spChg>
        <pc:spChg chg="add mod">
          <ac:chgData name="Arbour, Duncan" userId="f8c76c83-f09a-4702-8a60-e00215c8b89f" providerId="ADAL" clId="{846C3E24-5A9E-3744-9959-40C2AD777FAA}" dt="2024-08-26T06:04:37.807" v="232" actId="2711"/>
          <ac:spMkLst>
            <pc:docMk/>
            <pc:sldMk cId="4009545171" sldId="2124817332"/>
            <ac:spMk id="12" creationId="{352F6627-1E23-4EBA-E680-28D3051E282E}"/>
          </ac:spMkLst>
        </pc:spChg>
      </pc:sldChg>
      <pc:sldChg chg="add">
        <pc:chgData name="Arbour, Duncan" userId="f8c76c83-f09a-4702-8a60-e00215c8b89f" providerId="ADAL" clId="{846C3E24-5A9E-3744-9959-40C2AD777FAA}" dt="2024-08-26T06:05:34.415" v="258" actId="2890"/>
        <pc:sldMkLst>
          <pc:docMk/>
          <pc:sldMk cId="1832708570" sldId="2124817333"/>
        </pc:sldMkLst>
      </pc:sldChg>
      <pc:sldChg chg="add">
        <pc:chgData name="Arbour, Duncan" userId="f8c76c83-f09a-4702-8a60-e00215c8b89f" providerId="ADAL" clId="{846C3E24-5A9E-3744-9959-40C2AD777FAA}" dt="2024-08-26T06:05:35.747" v="259" actId="2890"/>
        <pc:sldMkLst>
          <pc:docMk/>
          <pc:sldMk cId="1005105253" sldId="2124817334"/>
        </pc:sldMkLst>
      </pc:sldChg>
      <pc:sldChg chg="add">
        <pc:chgData name="Arbour, Duncan" userId="f8c76c83-f09a-4702-8a60-e00215c8b89f" providerId="ADAL" clId="{846C3E24-5A9E-3744-9959-40C2AD777FAA}" dt="2024-08-26T06:05:36.359" v="260" actId="2890"/>
        <pc:sldMkLst>
          <pc:docMk/>
          <pc:sldMk cId="2237579686" sldId="2124817335"/>
        </pc:sldMkLst>
      </pc:sldChg>
      <pc:sldChg chg="add">
        <pc:chgData name="Arbour, Duncan" userId="f8c76c83-f09a-4702-8a60-e00215c8b89f" providerId="ADAL" clId="{846C3E24-5A9E-3744-9959-40C2AD777FAA}" dt="2024-08-26T06:05:36.978" v="261" actId="2890"/>
        <pc:sldMkLst>
          <pc:docMk/>
          <pc:sldMk cId="152920915" sldId="2124817336"/>
        </pc:sldMkLst>
      </pc:sldChg>
      <pc:sldChg chg="add">
        <pc:chgData name="Arbour, Duncan" userId="f8c76c83-f09a-4702-8a60-e00215c8b89f" providerId="ADAL" clId="{846C3E24-5A9E-3744-9959-40C2AD777FAA}" dt="2024-08-26T06:05:37.575" v="262" actId="2890"/>
        <pc:sldMkLst>
          <pc:docMk/>
          <pc:sldMk cId="2791176710" sldId="2124817337"/>
        </pc:sldMkLst>
      </pc:sldChg>
      <pc:sldMasterChg chg="addSp delSp modSp new mod addSldLayout modSldLayout">
        <pc:chgData name="Arbour, Duncan" userId="f8c76c83-f09a-4702-8a60-e00215c8b89f" providerId="ADAL" clId="{846C3E24-5A9E-3744-9959-40C2AD777FAA}" dt="2024-08-26T05:56:23.607" v="51" actId="478"/>
        <pc:sldMasterMkLst>
          <pc:docMk/>
          <pc:sldMasterMk cId="3393914892" sldId="2147484723"/>
        </pc:sldMasterMkLst>
        <pc:spChg chg="del">
          <ac:chgData name="Arbour, Duncan" userId="f8c76c83-f09a-4702-8a60-e00215c8b89f" providerId="ADAL" clId="{846C3E24-5A9E-3744-9959-40C2AD777FAA}" dt="2024-08-26T05:53:42.374" v="29" actId="478"/>
          <ac:spMkLst>
            <pc:docMk/>
            <pc:sldMasterMk cId="3393914892" sldId="2147484723"/>
            <ac:spMk id="2" creationId="{5FD2B58D-FFF6-B338-04FC-988AB81516AD}"/>
          </ac:spMkLst>
        </pc:spChg>
        <pc:spChg chg="del">
          <ac:chgData name="Arbour, Duncan" userId="f8c76c83-f09a-4702-8a60-e00215c8b89f" providerId="ADAL" clId="{846C3E24-5A9E-3744-9959-40C2AD777FAA}" dt="2024-08-26T05:53:42.374" v="29" actId="478"/>
          <ac:spMkLst>
            <pc:docMk/>
            <pc:sldMasterMk cId="3393914892" sldId="2147484723"/>
            <ac:spMk id="3" creationId="{842EAF3B-0A4A-7425-DECC-B2C1F68A6E24}"/>
          </ac:spMkLst>
        </pc:spChg>
        <pc:spChg chg="del">
          <ac:chgData name="Arbour, Duncan" userId="f8c76c83-f09a-4702-8a60-e00215c8b89f" providerId="ADAL" clId="{846C3E24-5A9E-3744-9959-40C2AD777FAA}" dt="2024-08-26T05:53:42.374" v="29" actId="478"/>
          <ac:spMkLst>
            <pc:docMk/>
            <pc:sldMasterMk cId="3393914892" sldId="2147484723"/>
            <ac:spMk id="4" creationId="{C8D9A39E-B331-BD40-6968-38F5DBCFDCCC}"/>
          </ac:spMkLst>
        </pc:spChg>
        <pc:spChg chg="del">
          <ac:chgData name="Arbour, Duncan" userId="f8c76c83-f09a-4702-8a60-e00215c8b89f" providerId="ADAL" clId="{846C3E24-5A9E-3744-9959-40C2AD777FAA}" dt="2024-08-26T05:53:42.374" v="29" actId="478"/>
          <ac:spMkLst>
            <pc:docMk/>
            <pc:sldMasterMk cId="3393914892" sldId="2147484723"/>
            <ac:spMk id="5" creationId="{7E9784FA-81DC-C41D-0B12-066CF12E1808}"/>
          </ac:spMkLst>
        </pc:spChg>
        <pc:spChg chg="del">
          <ac:chgData name="Arbour, Duncan" userId="f8c76c83-f09a-4702-8a60-e00215c8b89f" providerId="ADAL" clId="{846C3E24-5A9E-3744-9959-40C2AD777FAA}" dt="2024-08-26T05:53:42.374" v="29" actId="478"/>
          <ac:spMkLst>
            <pc:docMk/>
            <pc:sldMasterMk cId="3393914892" sldId="2147484723"/>
            <ac:spMk id="6" creationId="{4C8B3838-F704-B7EC-2D61-BFA0FC2A9AEA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7" creationId="{03ADD961-6B58-54AF-F53E-4F9BB3C17350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8" creationId="{78A1DC7B-6395-080A-35A9-AB848B19E241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9" creationId="{98DC7BF1-37C4-A2E8-2AA8-C76EC5704F64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0" creationId="{5120486E-C79E-28C3-CC5F-E6FC1BBD6662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1" creationId="{27496897-C5CB-D43F-AB12-27FF3311BE6C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2" creationId="{11752406-3D87-2B08-78DC-58C78C29F035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3" creationId="{D03138B0-5DDB-7985-9110-60D90980476F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4" creationId="{5A735AB8-73E3-1894-A131-68F4798863CD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5" creationId="{A4A9C0F0-BB51-2DB2-B61E-E30CA109D3D2}"/>
          </ac:spMkLst>
        </pc:spChg>
        <pc:spChg chg="add mod">
          <ac:chgData name="Arbour, Duncan" userId="f8c76c83-f09a-4702-8a60-e00215c8b89f" providerId="ADAL" clId="{846C3E24-5A9E-3744-9959-40C2AD777FAA}" dt="2024-08-26T05:53:53.579" v="33" actId="20577"/>
          <ac:spMkLst>
            <pc:docMk/>
            <pc:sldMasterMk cId="3393914892" sldId="2147484723"/>
            <ac:spMk id="16" creationId="{2F954DCB-1106-25E6-361B-F6E3B512A771}"/>
          </ac:spMkLst>
        </pc:spChg>
        <pc:spChg chg="add mod">
          <ac:chgData name="Arbour, Duncan" userId="f8c76c83-f09a-4702-8a60-e00215c8b89f" providerId="ADAL" clId="{846C3E24-5A9E-3744-9959-40C2AD777FAA}" dt="2024-08-26T05:53:57.735" v="35" actId="20577"/>
          <ac:spMkLst>
            <pc:docMk/>
            <pc:sldMasterMk cId="3393914892" sldId="2147484723"/>
            <ac:spMk id="17" creationId="{C52D32B3-A263-C529-7B19-624B34B03D3E}"/>
          </ac:spMkLst>
        </pc:spChg>
        <pc:spChg chg="add mod">
          <ac:chgData name="Arbour, Duncan" userId="f8c76c83-f09a-4702-8a60-e00215c8b89f" providerId="ADAL" clId="{846C3E24-5A9E-3744-9959-40C2AD777FAA}" dt="2024-08-26T05:54:02.022" v="37" actId="20577"/>
          <ac:spMkLst>
            <pc:docMk/>
            <pc:sldMasterMk cId="3393914892" sldId="2147484723"/>
            <ac:spMk id="18" creationId="{C42E947D-A4FC-6E26-2127-B9EF76EE12EA}"/>
          </ac:spMkLst>
        </pc:spChg>
        <pc:spChg chg="add mod">
          <ac:chgData name="Arbour, Duncan" userId="f8c76c83-f09a-4702-8a60-e00215c8b89f" providerId="ADAL" clId="{846C3E24-5A9E-3744-9959-40C2AD777FAA}" dt="2024-08-26T05:54:22.587" v="38" actId="692"/>
          <ac:spMkLst>
            <pc:docMk/>
            <pc:sldMasterMk cId="3393914892" sldId="2147484723"/>
            <ac:spMk id="19" creationId="{45A8D24F-657F-C926-2FC1-3C19158F02B7}"/>
          </ac:spMkLst>
        </pc:spChg>
        <pc:spChg chg="add mod">
          <ac:chgData name="Arbour, Duncan" userId="f8c76c83-f09a-4702-8a60-e00215c8b89f" providerId="ADAL" clId="{846C3E24-5A9E-3744-9959-40C2AD777FAA}" dt="2024-08-26T05:54:57.881" v="47" actId="692"/>
          <ac:spMkLst>
            <pc:docMk/>
            <pc:sldMasterMk cId="3393914892" sldId="2147484723"/>
            <ac:spMk id="20" creationId="{951F48FB-5D7B-5778-19E5-A0DC873B2DE1}"/>
          </ac:spMkLst>
        </pc:spChg>
        <pc:spChg chg="add mod">
          <ac:chgData name="Arbour, Duncan" userId="f8c76c83-f09a-4702-8a60-e00215c8b89f" providerId="ADAL" clId="{846C3E24-5A9E-3744-9959-40C2AD777FAA}" dt="2024-08-26T05:53:49.785" v="31"/>
          <ac:spMkLst>
            <pc:docMk/>
            <pc:sldMasterMk cId="3393914892" sldId="2147484723"/>
            <ac:spMk id="21" creationId="{91712627-5679-6010-88DC-D5421DD965C4}"/>
          </ac:spMkLst>
        </pc:spChg>
        <pc:spChg chg="add mod">
          <ac:chgData name="Arbour, Duncan" userId="f8c76c83-f09a-4702-8a60-e00215c8b89f" providerId="ADAL" clId="{846C3E24-5A9E-3744-9959-40C2AD777FAA}" dt="2024-08-26T05:53:49.785" v="31"/>
          <ac:spMkLst>
            <pc:docMk/>
            <pc:sldMasterMk cId="3393914892" sldId="2147484723"/>
            <ac:spMk id="22" creationId="{5B21A617-8643-1A2F-1A66-6C0DDFECA257}"/>
          </ac:spMkLst>
        </pc:spChg>
        <pc:spChg chg="add mod">
          <ac:chgData name="Arbour, Duncan" userId="f8c76c83-f09a-4702-8a60-e00215c8b89f" providerId="ADAL" clId="{846C3E24-5A9E-3744-9959-40C2AD777FAA}" dt="2024-08-26T05:54:55.980" v="46" actId="692"/>
          <ac:spMkLst>
            <pc:docMk/>
            <pc:sldMasterMk cId="3393914892" sldId="2147484723"/>
            <ac:spMk id="23" creationId="{09E45181-3956-82E7-7321-3F06B19C74CC}"/>
          </ac:spMkLst>
        </pc:spChg>
        <pc:spChg chg="add mod">
          <ac:chgData name="Arbour, Duncan" userId="f8c76c83-f09a-4702-8a60-e00215c8b89f" providerId="ADAL" clId="{846C3E24-5A9E-3744-9959-40C2AD777FAA}" dt="2024-08-26T05:54:52.782" v="45" actId="692"/>
          <ac:spMkLst>
            <pc:docMk/>
            <pc:sldMasterMk cId="3393914892" sldId="2147484723"/>
            <ac:spMk id="24" creationId="{D7421B1D-2D97-06CE-BA34-CC4F2B9B41B3}"/>
          </ac:spMkLst>
        </pc:spChg>
        <pc:sldLayoutChg chg="delSp mod">
          <pc:chgData name="Arbour, Duncan" userId="f8c76c83-f09a-4702-8a60-e00215c8b89f" providerId="ADAL" clId="{846C3E24-5A9E-3744-9959-40C2AD777FAA}" dt="2024-08-26T05:56:23.607" v="51" actId="478"/>
          <pc:sldLayoutMkLst>
            <pc:docMk/>
            <pc:sldMasterMk cId="3393914892" sldId="2147484723"/>
            <pc:sldLayoutMk cId="3124469745" sldId="2147483648"/>
          </pc:sldLayoutMkLst>
          <pc:spChg chg="del">
            <ac:chgData name="Arbour, Duncan" userId="f8c76c83-f09a-4702-8a60-e00215c8b89f" providerId="ADAL" clId="{846C3E24-5A9E-3744-9959-40C2AD777FAA}" dt="2024-08-26T05:56:23.607" v="51" actId="478"/>
            <ac:spMkLst>
              <pc:docMk/>
              <pc:sldMasterMk cId="3393914892" sldId="2147484723"/>
              <pc:sldLayoutMk cId="3124469745" sldId="2147483648"/>
              <ac:spMk id="2" creationId="{609AAB25-F8C2-A9F9-872A-1C97F4828B95}"/>
            </ac:spMkLst>
          </pc:spChg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2549525243" sldId="2147484724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319547310" sldId="2147484725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3937844546" sldId="2147484726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1330810166" sldId="2147484727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842325583" sldId="2147484728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2303465669" sldId="2147484729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1824179414" sldId="2147484730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230959793" sldId="2147484731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290292925" sldId="2147484732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2777934966" sldId="2147484733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1979286245" sldId="214748473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1217-D7A3-A142-8B17-A4CFF57C0D82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721A-00FE-6747-863C-C15498854A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0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0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72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3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79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0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5000"/>
              </a:lnSpc>
              <a:defRPr sz="2665" b="1" spc="-1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header (Arial Bold 20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768" y="1341889"/>
            <a:ext cx="11189980" cy="4412875"/>
          </a:xfrm>
          <a:prstGeom prst="rect">
            <a:avLst/>
          </a:prstGeom>
        </p:spPr>
        <p:txBody>
          <a:bodyPr lIns="0" tIns="0" rIns="0" bIns="0"/>
          <a:lstStyle>
            <a:lvl1pPr marL="150201" indent="-150201">
              <a:lnSpc>
                <a:spcPct val="110000"/>
              </a:lnSpc>
              <a:spcBef>
                <a:spcPts val="533"/>
              </a:spcBef>
              <a:buSzPct val="75000"/>
              <a:defRPr sz="2132">
                <a:solidFill>
                  <a:schemeClr val="tx1"/>
                </a:solidFill>
              </a:defRPr>
            </a:lvl1pPr>
            <a:lvl2pPr marL="459065" indent="-154433">
              <a:lnSpc>
                <a:spcPct val="110000"/>
              </a:lnSpc>
              <a:spcBef>
                <a:spcPts val="400"/>
              </a:spcBef>
              <a:buSzPct val="75000"/>
              <a:defRPr sz="1865">
                <a:solidFill>
                  <a:schemeClr val="tx1"/>
                </a:solidFill>
              </a:defRPr>
            </a:lvl2pPr>
            <a:lvl3pPr marL="759466" indent="-150201">
              <a:lnSpc>
                <a:spcPct val="110000"/>
              </a:lnSpc>
              <a:spcBef>
                <a:spcPts val="400"/>
              </a:spcBef>
              <a:buSzPct val="75000"/>
              <a:defRPr sz="1600">
                <a:solidFill>
                  <a:schemeClr val="tx1"/>
                </a:solidFill>
              </a:defRPr>
            </a:lvl3pPr>
            <a:lvl4pPr marL="1068329" indent="-154433">
              <a:lnSpc>
                <a:spcPct val="110000"/>
              </a:lnSpc>
              <a:spcBef>
                <a:spcPts val="333"/>
              </a:spcBef>
              <a:buSzPct val="75000"/>
              <a:defRPr sz="1466">
                <a:solidFill>
                  <a:schemeClr val="tx1"/>
                </a:solidFill>
              </a:defRPr>
            </a:lvl4pPr>
            <a:lvl5pPr marL="1368731" indent="-150201">
              <a:lnSpc>
                <a:spcPct val="110000"/>
              </a:lnSpc>
              <a:spcBef>
                <a:spcPts val="267"/>
              </a:spcBef>
              <a:buSzPct val="75000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1"/>
            <a:r>
              <a:rPr lang="en-US" dirty="0"/>
              <a:t>Second level (Arial 16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2"/>
            <a:r>
              <a:rPr lang="en-US" dirty="0"/>
              <a:t>Third level (Arial 14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3"/>
            <a:r>
              <a:rPr lang="en-US" dirty="0"/>
              <a:t>Fourth level (Arial 12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4"/>
            <a:r>
              <a:rPr lang="en-US" dirty="0"/>
              <a:t>Fifth level (Arial 10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301577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46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08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</p:sldLayoutIdLst>
  <p:txStyles>
    <p:titleStyle>
      <a:lvl1pPr algn="l" defTabSz="609265" rtl="0" eaLnBrk="1" latinLnBrk="0" hangingPunct="1">
        <a:spcBef>
          <a:spcPct val="0"/>
        </a:spcBef>
        <a:buNone/>
        <a:defRPr sz="58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49" indent="-456949" algn="l" defTabSz="609265" rtl="0" eaLnBrk="1" latinLnBrk="0" hangingPunct="1">
        <a:spcBef>
          <a:spcPct val="20000"/>
        </a:spcBef>
        <a:buFont typeface="Arial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055" indent="-380791" algn="l" defTabSz="609265" rtl="0" eaLnBrk="1" latinLnBrk="0" hangingPunct="1">
        <a:spcBef>
          <a:spcPct val="20000"/>
        </a:spcBef>
        <a:buFont typeface="Arial"/>
        <a:buChar char="–"/>
        <a:defRPr sz="3731" kern="1200">
          <a:solidFill>
            <a:schemeClr val="tx1"/>
          </a:solidFill>
          <a:latin typeface="+mn-lt"/>
          <a:ea typeface="+mn-ea"/>
          <a:cs typeface="+mn-cs"/>
        </a:defRPr>
      </a:lvl2pPr>
      <a:lvl3pPr marL="1523162" indent="-304633" algn="l" defTabSz="609265" rtl="0" eaLnBrk="1" latinLnBrk="0" hangingPunct="1">
        <a:spcBef>
          <a:spcPct val="20000"/>
        </a:spcBef>
        <a:buFont typeface="Arial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427" indent="-304633" algn="l" defTabSz="609265" rtl="0" eaLnBrk="1" latinLnBrk="0" hangingPunct="1">
        <a:spcBef>
          <a:spcPct val="20000"/>
        </a:spcBef>
        <a:buFont typeface="Arial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1691" indent="-304633" algn="l" defTabSz="609265" rtl="0" eaLnBrk="1" latinLnBrk="0" hangingPunct="1">
        <a:spcBef>
          <a:spcPct val="20000"/>
        </a:spcBef>
        <a:buFont typeface="Arial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095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022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75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65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52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79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705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32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58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853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4118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F954DCB-1106-25E6-361B-F6E3B512A771}"/>
              </a:ext>
            </a:extLst>
          </p:cNvPr>
          <p:cNvSpPr txBox="1"/>
          <p:nvPr userDrawn="1"/>
        </p:nvSpPr>
        <p:spPr>
          <a:xfrm>
            <a:off x="487765" y="3814370"/>
            <a:ext cx="302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E5D"/>
                </a:solidFill>
                <a:latin typeface="Arial"/>
              </a:rPr>
              <a:t>Thinking: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D32B3-A263-C529-7B19-624B34B03D3E}"/>
              </a:ext>
            </a:extLst>
          </p:cNvPr>
          <p:cNvSpPr txBox="1"/>
          <p:nvPr userDrawn="1"/>
        </p:nvSpPr>
        <p:spPr>
          <a:xfrm>
            <a:off x="4368526" y="3814370"/>
            <a:ext cx="302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E5D"/>
                </a:solidFill>
                <a:latin typeface="Arial"/>
              </a:rPr>
              <a:t>Feeling: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2E947D-A4FC-6E26-2127-B9EF76EE12EA}"/>
              </a:ext>
            </a:extLst>
          </p:cNvPr>
          <p:cNvSpPr txBox="1"/>
          <p:nvPr userDrawn="1"/>
        </p:nvSpPr>
        <p:spPr>
          <a:xfrm>
            <a:off x="8249287" y="3814370"/>
            <a:ext cx="3410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E5D"/>
                </a:solidFill>
                <a:latin typeface="Arial"/>
              </a:rPr>
              <a:t>Doing: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A8D24F-657F-C926-2FC1-3C19158F02B7}"/>
              </a:ext>
            </a:extLst>
          </p:cNvPr>
          <p:cNvSpPr/>
          <p:nvPr userDrawn="1"/>
        </p:nvSpPr>
        <p:spPr>
          <a:xfrm>
            <a:off x="487766" y="1033275"/>
            <a:ext cx="11192614" cy="1810424"/>
          </a:xfrm>
          <a:prstGeom prst="rect">
            <a:avLst/>
          </a:prstGeom>
          <a:noFill/>
          <a:ln w="9525" cap="flat" cmpd="sng" algn="ctr">
            <a:solidFill>
              <a:srgbClr val="EA3201"/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F48FB-5D7B-5778-19E5-A0DC873B2DE1}"/>
              </a:ext>
            </a:extLst>
          </p:cNvPr>
          <p:cNvSpPr/>
          <p:nvPr userDrawn="1"/>
        </p:nvSpPr>
        <p:spPr>
          <a:xfrm>
            <a:off x="487765" y="3758098"/>
            <a:ext cx="3431092" cy="28411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712627-5679-6010-88DC-D5421DD965C4}"/>
              </a:ext>
            </a:extLst>
          </p:cNvPr>
          <p:cNvSpPr txBox="1"/>
          <p:nvPr userDrawn="1"/>
        </p:nvSpPr>
        <p:spPr>
          <a:xfrm>
            <a:off x="451466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rgbClr val="EB3300"/>
                </a:solidFill>
                <a:latin typeface="Arial"/>
              </a:rPr>
              <a:t>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21A617-8643-1A2F-1A66-6C0DDFECA257}"/>
              </a:ext>
            </a:extLst>
          </p:cNvPr>
          <p:cNvSpPr txBox="1"/>
          <p:nvPr userDrawn="1"/>
        </p:nvSpPr>
        <p:spPr>
          <a:xfrm>
            <a:off x="10972374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rgbClr val="EB3300"/>
                </a:solidFill>
                <a:latin typeface="Arial"/>
              </a:rPr>
              <a:t>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E45181-3956-82E7-7321-3F06B19C74CC}"/>
              </a:ext>
            </a:extLst>
          </p:cNvPr>
          <p:cNvSpPr/>
          <p:nvPr userDrawn="1"/>
        </p:nvSpPr>
        <p:spPr>
          <a:xfrm>
            <a:off x="4368526" y="3758098"/>
            <a:ext cx="3431092" cy="28411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421B1D-2D97-06CE-BA34-CC4F2B9B41B3}"/>
              </a:ext>
            </a:extLst>
          </p:cNvPr>
          <p:cNvSpPr/>
          <p:nvPr userDrawn="1"/>
        </p:nvSpPr>
        <p:spPr>
          <a:xfrm>
            <a:off x="8249287" y="3758098"/>
            <a:ext cx="3431092" cy="28411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91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D98AFA7-D1A4-536E-1BA7-A91416484302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A270B-C971-EF53-6C4C-B54677EC7B09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F6627-1E23-4EBA-E680-28D3051E282E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4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D98AFA7-D1A4-536E-1BA7-A91416484302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A270B-C971-EF53-6C4C-B54677EC7B09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F6627-1E23-4EBA-E680-28D3051E282E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0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D98AFA7-D1A4-536E-1BA7-A91416484302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A270B-C971-EF53-6C4C-B54677EC7B09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F6627-1E23-4EBA-E680-28D3051E282E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0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D98AFA7-D1A4-536E-1BA7-A91416484302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A270B-C971-EF53-6C4C-B54677EC7B09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F6627-1E23-4EBA-E680-28D3051E282E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7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D98AFA7-D1A4-536E-1BA7-A91416484302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A270B-C971-EF53-6C4C-B54677EC7B09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F6627-1E23-4EBA-E680-28D3051E282E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2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D98AFA7-D1A4-536E-1BA7-A91416484302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A270B-C971-EF53-6C4C-B54677EC7B09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F6627-1E23-4EBA-E680-28D3051E282E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176710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os_PPT-16x9_01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19510</TotalTime>
  <Words>42</Words>
  <Application>Microsoft Macintosh PowerPoint</Application>
  <PresentationFormat>Custom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1_Syneos_PPT-16x9_01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Syneos Health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KKI Personas</dc:title>
  <dc:subject/>
  <dc:creator>Amit Dhir</dc:creator>
  <cp:keywords/>
  <dc:description/>
  <cp:lastModifiedBy>Arbour, Duncan</cp:lastModifiedBy>
  <cp:revision>828</cp:revision>
  <cp:lastPrinted>2020-04-06T14:41:22Z</cp:lastPrinted>
  <dcterms:modified xsi:type="dcterms:W3CDTF">2024-08-26T06:05:41Z</dcterms:modified>
  <cp:category/>
</cp:coreProperties>
</file>