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DEAB4A-974C-A6D6-79F9-B9B6242E73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3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00D1E-9058-08A4-F777-BEB6F2B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B711-D1E2-D3D8-3C1B-A3FD27A9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15AF-CEE7-14E5-E241-4498D9C35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97D97-1EB4-BC41-A466-295FDC134E83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EE4B-F1C3-8AB7-B5A0-51383EFE3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96B7-4BB1-3D66-DD64-408A4E55E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7CF1B-83CA-C04D-A17D-200A97556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86E5D10-E08F-3402-D3D4-923777C1C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0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41E9-5034-9A2C-6987-50AC8D48B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91631C5-FF0C-DFC1-41A5-36C2158E2F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8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201B-04E8-7BA1-3F0C-4CBE164CF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067023F-B885-3EC5-C08E-47A15F69F4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6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0F5C6-49FD-5074-2F41-8B25EE4A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B7B9EAA-98FF-7C9B-D2B1-A6EA8FD9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0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53509-63BC-1E65-7268-9B20201B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7A79EA1-B666-4242-96E2-2AF0050279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56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D8D8B-F34B-3212-6C17-A023ADF08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AE993C3-829E-CCCE-E5A5-2E18A3186F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9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BB07-F8AE-7C72-AC06-79AEB342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DC0830C-EE04-7D17-DBC4-10F4D48371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932D2-225A-35F1-778C-1F22F2B12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244389-8D87-4FF1-A9EA-69A65831E3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Arbour, Duncan</dc:creator>
  <cp:lastModifiedBy>Arbour, Duncan</cp:lastModifiedBy>
  <cp:revision>1</cp:revision>
  <dcterms:created xsi:type="dcterms:W3CDTF">2024-08-28T11:04:36Z</dcterms:created>
  <dcterms:modified xsi:type="dcterms:W3CDTF">2024-08-30T06:24:06Z</dcterms:modified>
</cp:coreProperties>
</file>