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4921B-8C47-A272-BA55-F4CB6B0D5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71A6D-9A39-1DE7-08CD-D1EA1186D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FA7EF-03C8-F4D9-DC82-6FECAF55C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C04C-BF33-5DA6-FB54-58CCC25FE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C9563-5FD0-6522-8399-E0210F90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E5D50-C936-ABDD-EA0A-F338A46FC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221AE-604F-127B-B0F3-9011932F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06993-CB85-DC84-557C-208F0CB81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9DFD-57DF-B211-51D6-0471E756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F299A-681D-FC8E-36F4-DC2D626B6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60636-34C9-5D80-BE2A-D88EBFE98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6ADD9-F733-2985-0FFF-6ABD1AEA4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21780-9765-BD4B-8A36-828A2B3A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7BD65-0593-C2CD-D149-42C2E5A3A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EA6E8-59BA-69B2-C41B-24C0E7876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B3F9E-002B-6262-47E9-4D1EFEC57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D139-5D00-6758-47F4-26CBDC81E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4D6BD-123B-A337-F158-4D7E4757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A7675-4550-1483-0E7E-BCF111B57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73A16-CCE9-44CF-5B64-1E21E411B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E3E7-1797-DD35-9918-27F66952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806413-D886-B865-D2FC-92EFF094C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20713-1434-AC95-7E92-AB80D2ACB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B2DF1-CDA2-94DC-E4CC-18C0DDC7F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5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21EA-FB7D-9458-1C60-7DB0D2DA9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89EA7-C0DC-57B8-B4A3-8AF07FB1D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1042A-E41A-4EFE-A9CD-C8395F7D4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103F-9CB2-8F5D-343F-6813807AA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3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40FCA-6A2F-A54C-3276-7E915A7F9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19CA40-B4E4-3950-90E3-B84AC644C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0965D7-C656-47D3-AC71-F10931507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44122-38DF-2FD4-8A68-07937DA90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70DB-76F2-AC3D-36F9-A3FE1CF5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684FB-E604-A4F7-3B82-089288D80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6EF39-6479-E2E4-F631-AFB20EFB0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B145-DD2B-BB46-A62C-17B5FAF1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605C-1850-11D7-A204-13962E174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7E91E-8F92-84F4-295A-049DBAE47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52657-DAFE-B6D1-F7D7-20121B26B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0512A-9DF1-5453-334C-4CD26D498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D42C2-2671-FD47-09B6-13E30402B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1DBC8-9FFA-89D6-6BEC-A3BAD170F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90150-5811-056B-DA05-82C1F85F9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4A649-068B-52B9-30E6-587F4B50B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7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FB3-6FFA-F9C5-98CA-10B57431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DF3FC-6DAD-3E04-8DB8-E79C6AC05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CD2CA-F353-6A52-9EBB-3C9DDE387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19562-C552-19A5-C55A-E410B73FF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3EBE-FDF8-D529-B7B7-F904E05FA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1FD75-071D-FA5F-745E-0543E7B5E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F5E67-504F-1762-058C-1B5ED0BCF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88AB-F2FB-8780-4D02-BBEC8957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4D5D-F155-279F-80E1-2D259B3B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88B94-4E3C-5E5D-34B5-816266B42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3CF8F-CCF9-AC7D-0BCB-A4CD32290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D4C2-328B-14AF-EA62-B33D24A9F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4ADA1-BEF7-0B63-6437-277E3C628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653E2-0B60-0750-A98B-1351031ADE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B1A11-6F60-4CBF-DA15-14EAC318C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70C6C-1D15-A062-3539-9F680EFF4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8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71DBD-0817-2607-1215-4E88A4FC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B350A-ED0F-58DE-B6D4-697A6F51F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DEE9F-A72B-4F2F-C761-B35C6952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6F70-8F3F-2E2D-635C-5AD104641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7160-0888-83A6-4A70-0DC4AFD3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ED291-ADC6-A0AC-4508-7AAE9F58E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E3ED6-F286-D1E1-980E-C4C9C1877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AB4D-3E57-19D1-7D79-2F533FEB9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34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2FF2E-5C1A-36F6-86E5-BFED11C6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2858A-7DCB-561E-4EB1-7977D3BC9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CEAB5-49BB-D00E-BCDC-8D639F3EC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F620E-36D2-D8B3-30B1-C250C34E2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0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717D-515B-1E04-7696-0FB603CA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24049-311D-8C1F-660B-AF8DA555E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C093E-6C39-D5F6-EB94-683D66283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02A8-C7DA-C89D-A9AA-7286E422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5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8FC7-FC21-2E8A-D325-A48A65AE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E74EB-1A2D-60E8-1BAC-4F55E26D9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31564-FACB-B565-3416-DDF54F40C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7E2C4-9A82-AC9F-D653-406CB806A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3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4247-98A2-25A5-ED0D-5543CEA3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D336B-A788-E524-5CB3-FFB32CD49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A951A-A568-78CB-0929-6CA1A3694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A593-D941-C96D-4BD0-3D6697F18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9132-8E9A-A1D6-5EF6-AF4B52A26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307CA-3D43-47C3-699F-E9BCFD032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7B4E1D-82E1-5430-6513-0EF1EF51F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6758-CF7F-4C51-E56A-2D0C9FA48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1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BD22D-AAD2-FDB8-9E83-D3AB6475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DF1EE-53CF-9249-F7C1-912D803A2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7FD1D-7D5E-C0B4-394E-BC1E214B1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094D0-8B1F-955E-A4D5-9A419EA08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4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1E39-82D5-35EC-5B9F-1D67DDB9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A75D4-24D1-CB9B-E835-D22F6F874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2F5C0-FF9D-100E-ED6A-D4395C724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3AE1-1535-D9D1-2FFB-2B0BF4C99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9BB6-E740-892A-43A9-9BF53B90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7AD4D-A349-EA88-6F26-E0C9D2232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12640C-58B6-30BF-9550-12035F1F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80C7-B611-A036-1588-5FC3DD814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1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59BED-36A3-D27B-AC71-C420019D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144B3-7397-AC87-65EA-61F55F708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5ED11-8A10-EF01-AA81-EAB3A04E9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E10D-7557-4D97-A97D-C0F7C4D9B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4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1DE9B-2875-F2A9-F7F9-988D4B87F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79753-9650-9C8B-EB58-61185658B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0AB27-3AC6-8E6C-84EC-B482D06A0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F49F3-D3DB-2948-34F2-76525F6F0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9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1A06-3A1F-5DF9-79A4-231E1BA5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34E57-E9FE-C88A-506B-8CC5F1BA8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02F5D-2362-D0F3-693B-DBB47EF37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464D5-1D51-F514-4641-C8C84CAD1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8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85E5D-3856-A987-4328-82F593FE4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6ED63-3903-1C67-EBEC-B3E47883B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D7244-3C3B-F409-AC0B-FF5CE27A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19DFC-561E-8BE5-9130-28055BF70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3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7E6A-39A1-3463-7ED2-6846274AE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A4DFC-9EBF-5D42-5A68-36EE654F6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EBDE3-D887-8D48-2059-0FBAA7550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7AE44-8DC3-2B7E-5C01-1C46BAF10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8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3C09B-0E62-62E6-CD28-3B5209794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DC39D-1FC5-82BC-C32D-B3B30B5C5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093D6-C957-2B89-5D80-4B8629D9E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C587-DB22-4532-1F5C-E039F31DD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0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ACBD-5CA4-CBE7-A32C-98DCE301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0EC1B9-FDF2-F091-6BEF-2B0244C88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18336-231D-86CB-C241-73541E25E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6BB3-D433-9274-60D6-F050EF757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4783-7DC7-35BE-2325-57801E77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8AF9D-4581-E31C-3B88-0FF783E63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85D5C-B1F5-1D4D-640F-ED961BF23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B68F-2907-0339-6FE0-707902949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52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50E1-9134-E74D-1844-DBBB3A87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399D3-24B5-D326-C14F-2B5F06CBD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753B3-B822-00C8-A5AD-D32B255D7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F8964-9166-61F8-48DA-1AE2E72F3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22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2CFCD-310A-3964-448A-B52947444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9B9BE-92BD-F7CE-5CBE-0312F916B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C8307-9804-CD63-B12F-2773BA5A6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92B1-A43C-5F97-7C76-5F8BC9BCA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5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29713-6A51-DA3F-CE5E-443646CCD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A96D26-9707-9F4A-8443-97FC88C47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71B4E6-E2EE-1F51-DE4A-815A201CC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47D02-C74D-2100-BD8C-22932594A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90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310C6-FF1F-9F5A-3160-5186E4F6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9A601-D7EF-B31C-4C0C-05E73FD4C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27F5E-56E7-2594-EB44-D43F4872F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345C-9C53-32B4-0439-DF90D72D6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31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481B8-B181-A787-9658-66A2F2CC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1D92F-DAA5-93A5-3456-0C4DB48C7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D6290-A005-C066-C397-19D6EC10A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2391-47E2-7373-4902-27CE4EA6F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0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DB3F7-BF96-BE65-7BF9-BF150F9F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D0341-FEB7-9EF0-0489-05B6003F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49B9D-F089-9304-8FAA-FCA8F9B0C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46D4-F9E8-7C42-1063-FD9A92D7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1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2D336-F301-B71E-0611-75651EF11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7A451-7ABE-31D4-BD04-AE44F90F3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7E9F9-4860-D1C2-EFDA-095511DC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373AD-DDC1-66FF-27DF-657076498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7FFF-17C3-958D-D0CE-3ED794E8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C1F4B3-56CA-9777-E943-BEB526616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FA0CC-6F70-EB9D-78B7-6609A3493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07B01-443D-B6ED-8EDA-FC6F90EAE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87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131A7-9F86-D413-908A-BF29E635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5993E-7C2F-9AD1-BAC0-1DCF1FBA17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8B71F-59E7-B5E2-5283-CFE09F207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6C859-7288-48D9-19F3-3D1B6472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1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ADBA4-3CD0-0860-5402-6CD3DC4B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AABA6-2F69-1CAC-1836-ADE9FB163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95977-CA0A-98B1-CE3D-2BA28E153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A253-1470-EE50-7B18-45727E00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D59A-4FA7-F249-B1F2-1580D1E2C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33061-6880-1DAF-C7D3-02CA88370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5FBAB-A5EB-B5B0-4758-D28F8E9F1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3A75-B317-CA0E-A709-66F4F783F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AE4B-43D6-27E8-2160-925C6BF1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C0EE3-E437-3B94-8210-EDDAF321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A3A1A-164A-7E8D-C2E8-A95FD829E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57943-5209-60C3-4C92-0D2BD2EFD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64925-65A8-FCA7-9F26-6FA47FFF3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85265-CF7E-46E6-CE27-9A9F77A84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C07BC-3085-3E51-9C0E-4AAD00653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676CC-EF75-5955-42AF-ED1E3DF74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54EF-0EEF-10F2-CE8D-F6BF0117B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C4839-8597-01F5-B2C9-62855A1BB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03087-A6B7-9949-2DBE-98F7F541C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9AC06-4EE2-0216-0049-793237383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FDCBD-8045-0D06-15ED-AEC0CF9F5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D0D8-F3EE-A266-6406-8712A52F1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F7703-7DA8-C4D6-809C-0A9845202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97DF-AB95-6712-29AC-A874B1E13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4752C-CE15-3398-AD49-053A7877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9290D-6402-8B40-0729-3AF36EE28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502ED-0600-3B8B-73BF-198BA10EC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0B0D-2D5A-4190-D850-7CE35DF76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5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9CCC2-BEC1-7633-14DB-5CF5050D5FF9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B46-0CAE-F14B-B07B-46B987B4E9D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469A3-FEF1-1635-72EF-7044D54FD82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8F4A8-3436-49E5-0CD3-661F53F4A4D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84CA8-526F-F055-FE61-5A8DC036B45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100C-1B96-A639-8855-6C439251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1962D-25E3-8FAE-8395-84DC57D2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46EC5-3434-13D0-4024-8B1B125E84F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81F39-82B2-FC12-66F6-0DBA047D669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8B481-54A6-ECE3-98C0-B4E3C341A4A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9240F-18D0-7133-015C-30CD9290BB8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BB14A-E5D7-92F0-64D3-A9FEF488D31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93074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4228B-417C-E4D3-4F35-CE460E051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7FB00-D68A-3F80-D4E8-6C271BC2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C6E0-C277-2762-2580-960434D8C15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A5726-9772-F4E8-ABBA-4B274D0A2B5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557A9-F509-A191-CF63-2B54FCBA12D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BE989-8A3A-F4EB-5D75-061BAC9BEAA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268E7-FCDE-11B7-CE07-59A00C12429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3769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435A6-EA8E-4B2A-FE99-AA6B3F3F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17E9EE-E493-B955-E9D9-E86F2F0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AB6C4-2F35-C4A9-9AEC-460A3D5A2616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1BCE5-297E-50F7-7417-B925FDCDDCE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77143-9D40-A725-59F6-4084188EA02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254BC-CA79-32DA-13E6-4CFA2E743C6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C4073-0946-BD2E-9353-2DAF23180D4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830856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A1EF-FC3F-0A71-8F6F-AE35F1E79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C18EFC-0112-263A-1833-A8BC6112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B6BE9-B52D-4958-3F52-22ADCD8BF3C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06181-0561-29BD-C239-D872F997866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214B2-D036-6DEF-512E-C396EEC266E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D215D-E9C3-BEFF-FE4B-12624584075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2A790-7ADD-02A6-5463-7B7E3EB1B48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48593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E2C00-D876-799B-FBD7-2A0D4D5D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94E681-1337-9EED-B3B3-F5AC3407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E9BC9-4EEC-3DB0-7BB4-0EC9975811E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95701-B045-88C5-8162-C3FA7EA7FC3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118D5-46B9-0DFC-ADF6-D5D1B204631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AA21-474B-AB1E-4846-A53857B098B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E6864-C23D-CB52-8F2F-09C1A778E63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35842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630F-A364-2BF1-E381-413E96EF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C08427-2E4E-B062-2DA8-065740CD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8A31F-7801-FA8F-4569-EABE6331127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E086C-A491-B3AC-8557-78F25E614E6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BF6D2-B25C-1431-F9C0-A548696DC04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F83E7-96F1-C049-CA13-E3103ADF20A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D5EC6-64D9-E40A-60BA-60CB3917790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22602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9C7A-2604-9B08-CD60-7AACD9F7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4A0C54-D6D2-1FB7-1ABB-B1031B25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B74C3-B462-DE7A-3E21-9F90231D1C6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84081-9B78-BF28-0DD0-719185BD95E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F9B4C-3213-3AB9-448B-6D7FE9940E8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B9288-E1BF-BB29-9EC7-D1E4AC3C18C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39982-C57E-3256-8163-12220B4B35D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3790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DA1E-D8CA-C6F7-22A1-5E3C25E8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B1887-3658-AB3A-4BD6-E4707BF5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F220E-65C0-A00D-C20E-AEEF8EFA80B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4D826-EED4-EC27-12AC-EF7A77011DA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FE12-8A77-7C58-D855-714D5940BDD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F64DB-7318-CAFD-BCAA-7A63A2F3500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4CD6B-5D59-763F-B971-405B4A14049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05528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7FE72-468E-30A5-E8D1-8892DA31E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0B2EFA-D394-A312-5038-57F06348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E5E75-05CD-1C0D-0D83-B8377A9C665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4390F-A6D0-5BBE-C6E8-98E982F61A1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F3E1-27FA-40EA-8475-776798B4681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AC879-6CDF-F5AD-065E-21CB270E6E8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5C794-1C62-8077-E6B8-7DC470F16F8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259295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0BB7-6D7F-F9B4-7DE6-64F4DA49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496DB3-60DC-A4F8-B2B0-2697D7D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21679-1801-8AB6-97B2-4AF98BB0E68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FC55D-B311-7295-9DAD-EA82415E9FB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6DCD7-BD36-9B18-C1BE-D17A7225075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6CF69-CB74-C79D-6E85-0B1FD4E6729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79AFA-66C0-1E3A-43FC-5D40E9F92F2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84322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AD095-0559-C768-2D57-631B6CDBB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980916-0623-2C8D-EF54-074CF3D8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D86D0-192F-259D-33CB-C8809C98065B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0470B-68E4-4969-0F5C-F0391ECA0F1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62ADB-2C8A-505C-065F-322D3320A5C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8B014-3E2D-334D-D8A4-CE030670294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D8764-6D08-C3BA-0A9B-A56DDC0E5D7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79241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ADC4-9492-4AC2-8F11-C28F6DB7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72A25E-FBC7-E3AB-FF05-8021FB70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93DF7-BBF3-1A71-2AAC-109F07D09A5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3693E9-DD76-BB72-4168-99E6AC27B99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AE957-8F3D-9C3A-2841-85B13FB0B7C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02220-D07D-F093-FE81-A4CDCC6D1D7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79525-921F-C662-EC06-58050822676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66685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DFDB-3145-6AED-2F54-7967CF7C5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65717-3D49-F5D2-A300-5B6C0E72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8F378-AD41-4096-2C62-6C37EE35CE7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49C70-A18F-C0FD-F73A-21919B9481C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242C9-E15E-3B61-03E3-11E3B469D80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5E1D9-C209-9B40-77CC-26EA0C6D194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F2D0C-1CF3-C892-C55D-1FE711B84BE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30056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93F90-51EE-F064-509A-606AE709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5E3D98-4552-E5A7-796B-A11A2321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4722F-B733-3F7A-FA5D-C91EBA3A9DB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754F1-D338-2C3A-C8E4-EED5B56543A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B6FBA-6C00-7439-3FD7-A28A3FF5DF4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98D2-8712-83A1-74C3-87E6072310A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AF868-874C-C925-B75E-6E4185DEAA9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42888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79816-68FD-93E5-1619-F3ABB0F7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088E3-6955-2263-6A64-CA4A0301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EC0EE-C417-B0C6-2263-6B062F7E6C8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91A78-4A72-3B43-4029-ADC73E71919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9B61-6BD9-783C-493F-415450B3DD2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6F510-85B7-5663-E727-50DEB9DE5C3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63B3F-E26D-988B-6D34-D85E4F5952A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140374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03BA2-46AF-4C8F-DE9C-701C94BBE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A4B50C-E298-66E9-D451-903153F6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2BFD0-DAA7-BB67-590C-73CD444436A8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61E44-4254-AC84-0ED1-79B3B3893D1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59335-DA48-73CA-EACA-CF3BC20DF7C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B3474-8D8A-4A6B-9A11-B56D2F9FF72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5CDA5-3327-81B6-30EF-A88997BFE2C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723555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0F26-B08B-9D2A-C12F-FC4D290C8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64D093-ED18-FA85-C2A1-3C48D063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191FC-A034-5533-8F05-A595BCB9117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BEB45-5181-5C7E-14C3-B6642BF916E5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CC94E-01D1-5245-A1C1-9B631D7146B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43C3B-6F96-9761-3C5E-830D6D17BF5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CC6C9-23CB-562C-C3EA-915F8070F76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83464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A9A4-1291-2735-DBC6-B6A0DACC3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929EFC-C8FD-A46A-514A-355503D0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C5D1B-18FB-F770-41AB-3A90CD9EB15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4F6F9-FC27-4A38-603D-5982E87211B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5BBBE-0233-5431-FE6A-56CE560FCB3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94723-4842-1CB8-5AEE-18E791363BF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90770-BF76-ABC1-761C-3208C29B3BA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90902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1E0B4-27F6-41E9-EE3C-48CB1935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90BF9B-1329-D14E-1FE9-A964A9D3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4446B-490A-9F45-9463-0EFD082F2117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1B5CA-C9F1-C822-80E0-6887A382BBC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7DA70-8A1B-6520-E420-E9A9AF8D5E3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FF2F4-4D7B-5100-8B66-5A3DECE8B57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35CAC-B7CE-3D66-8328-F5A82DE3AD8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585068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A354-4DE0-E485-85B7-F584C5869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0F7E71-B0FB-5924-4CE0-F7B39675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2E61D-E146-2B9A-3889-400BFE0CD906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8A2DD-4724-184C-D1EB-8666426686D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AC7EB-FAFC-164C-CEBB-14DF8E1E628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84C63-84F0-EA5D-4222-EC665AEF560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7E465-A173-6EE2-EDED-1173E64EAD2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616226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A982-48D0-C926-9BC3-0E946CE2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90C06-9187-DD11-CE6A-EF20D2AC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216AE-C1E6-C35E-9AB5-85865AA9D31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E3344-58D1-301F-76E7-CE6ACA07142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17D0-21FC-D45A-BC65-701011F4A4C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905AD-5B0D-A25D-27CC-7EDB35C41AA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6EFEB-636D-87A4-92C0-1964E582108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2525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AA6E-3993-8EFE-7EF2-0370C42A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4A6FE0-9561-5F51-B1D0-069B0484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B6F05-9AB9-C27B-7C0D-A27D6DF5E5F6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267C5-B865-EA26-CE25-165EC4E24E7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E1CB9-F1A3-BDE1-F24D-5E5FCDB38F3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5A3F8-12F2-A9C4-9602-0689CAFBBD0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6B206-3027-A9B9-FBF4-F8268F17A5D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65423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954CD-AFCC-9C5A-5B55-8CA79DF40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2B347-17C0-700E-C2B4-8D7C4F0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B0A78-CF20-039E-EBBF-58EED2706184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1BED2-706E-56EB-9B90-D7AF8113EAB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C8D23-F698-1901-546C-71B05632949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C81E1-A9C7-6368-00F7-C86AABD096D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2403B-537A-C705-EA42-D5049352B29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85108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7AABB-4E1E-11B8-A67D-2BE6E501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BDAE7D-40BD-A935-D175-8F2E088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132A5-E549-4BFD-4F03-749183DFE88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B390F-C95A-4C36-4E34-E742E392653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69AA7-D1B6-934C-1BFE-4A6D369FA48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2DB90-34C7-AC4E-009E-22333A13E96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3C49C-E727-2208-A586-AB98510194F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05742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5E5F8-D5F6-8B36-01BE-DC64A6F3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A32725-BD40-C095-CF72-DDDCA6AB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7D8CE-C259-764B-6896-C24C7B9C3FB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E6397-3C26-F3F8-730E-4F57872D984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E5DD4-CF9D-63F2-9A82-D7FC1BA7AE5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29868-FEC6-F58C-4AE8-853BEE5BBE5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E64FA-78D9-EDA7-261A-D2A6E9948E2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8229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1FE6E-E8D4-E8F9-AEA0-FAEDC92F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48AC28-4495-FFBB-42F0-29C90F0D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BED8C-D200-F82C-B999-8B0747537C72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E20EC-F2FD-CE24-CD3D-80164AFE00F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86BBA-0C86-5707-8BD0-E11B684794F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777E3-8101-0D32-E8FB-8A96A9EAB70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51670-1DC6-F09E-C43A-7C0498FACD2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87568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9926-69B7-39CC-B5D3-2A9E0718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F5635A-B277-30B3-4AD2-421A0B0D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A62F0-DC95-985D-7E53-0B0C3D144E8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49105-193A-FC9B-8857-54091296A03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28BF-FCCD-2537-5E5F-D0140942142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94309-B193-5D50-E68E-7EE066B2CD3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60402-35C6-7902-9973-EE4CA9CBC85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02430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43E22-295B-56D0-3ACD-53288390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B17DF1-EF9E-2D32-A2CA-4CE4DE5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98065-FBA2-EF9D-800C-CB562396725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40000D-B1A2-F5F7-1FF0-EE87530F7A35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1C77A-15F1-A332-54C3-F20AC2854E4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E4CC2-B4D4-B33B-11F6-86CCD3B2F4E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65588-3289-CF0B-9465-2E316467467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27308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DC56-1A49-9E0A-0851-99F4CCB1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EF55FD-7ABC-2033-6D77-B298264E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487A0-035E-0DF9-68D5-2791A7E57EB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3A482-C2C4-F71E-8D2E-5280D839672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F8EEA-EBD2-A8B5-E5D0-326850E81B7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C7EF7-A05A-643D-C971-45BD2FCCF88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43D00-AD14-265A-BD66-4FD44DFFAC8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80845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6D02-F950-F2D6-0727-51FD5E97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998641-EB35-6F71-596D-A462BC1B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77E37-EBD5-3E56-4E1A-CDF1EF529812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2FF6B-4313-9237-6E44-F4DB1F22A83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199FE-2D12-80EE-559E-1E43768742B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32E35-23D3-1E78-CCF3-AFDCA202157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0059C-A333-5287-78F9-1BA4863639F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53318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A8935-96E3-169F-F192-32EEF947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F7FCCB-C288-268C-B7E3-76B93D80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462F7-CE9E-0F5B-A5AD-F3FA7951216E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3FC98-021D-48FE-26EB-A6DB15658C7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D9326-DCB3-24F3-C7AF-C8BC1E99391C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58013-154B-00F4-7C97-C4E9623297D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42FE9-06A0-1A55-4FB0-CF2BF6EC0FD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13470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9B3A4-2814-5EFF-114A-C04CE847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5A0375-1FCA-FF2D-B4EB-88AC6628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25572-C587-1AEC-137E-0B3EC548C2E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E2EEE-13FF-FB5E-C720-763D73AD6FF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22DC6-679A-30C7-51EC-5481E5016A9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750BF-9692-6339-7F57-802FF1F95BC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E640C-7F1A-729C-187C-718FF26F36B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44561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A5236-5D94-D029-5721-DCDC01A3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86CA9E-1883-F4E6-4A2E-2589DBCB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B1412-A8E1-6C11-7D8C-2883864D2D0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F47B8-64AB-C6F2-F495-FB1A30530F4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F09E3-E5DB-5840-1A84-9FFFF65E2C1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E3743-6A1E-72DD-80B0-B082DDBBF40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12B1E-F111-0195-AB98-D2AD699D6C1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20843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08A0D-68FD-E173-056E-D789B604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2D2D32-2F01-8CA9-EC94-CB5D3A1C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850F9-8D58-E4D3-634B-6B92C558017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51EA9-4903-1152-9D87-E779F3C9038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FE58A-8C8D-22F0-83CC-56D8232FF42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B1A27-CFDF-BB99-5FC7-4B3D7C058E4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00188-9FC6-0717-B977-4C8C43BEDC4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86752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3569-78C3-FF88-4481-9537E7614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AD1341-04E3-746A-B136-072E820D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472E5-D67B-E697-1327-D73E32400B9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B7DB6-F48E-07C5-390C-FC5AC73A2F2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210B6-192C-0418-06EE-361002C6D53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EB0D5-0D49-D447-F1BB-A1E79C30DFE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54132-85AE-3220-752B-CA86DB8889E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55632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CE4C-303F-BF07-5603-6E6D2786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B737A4-D064-B8E8-8DC6-3D430D47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0D32D-95E0-5A47-BDA8-C6CE9DDE40EC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9905CE-DA27-B379-D9E8-319159E5CFC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3926A-C9EE-2D9E-6516-67EE75720C7C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95D4A-A0EE-2400-3528-D43A0CD034E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1E2E4-5AA6-64F6-69E6-801713D1FC4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07095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9C2F7-2948-659B-B63C-6A665A7E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174A9B-39C1-49CE-E5A4-4EC771C2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245CC-DCF7-FCE9-BF6A-5FF33004492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179B-B306-498F-F065-D69E22003988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9C77-2F7D-2C13-F6D8-87D13D70CD0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272BF-C748-16E4-87FC-C8E0E5F7EE9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E65B8-BA91-812C-EE04-5F2F726D26E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89722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572E-6475-4959-102D-C1BFF1D7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FE4F2D-024F-C72C-84B8-52833D8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1DB8A-DABD-4693-5B62-423613E7C2B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9B9FD-3D6B-E2A9-A186-191719ECE6A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93E5-4A78-7FE7-3361-FF7056D9A58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EED12-ADBB-5EFD-A2A2-B7165B90D76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DDF7-1618-2E26-2B60-7EFD5D743A6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16196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3F60-2B4D-4972-D369-B5AD2BE18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8A572C-8BF7-CDAF-32DA-C76928E5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1C6A9-03FC-3B02-6FEB-086EE5EA372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644FE-8066-6F22-0D4D-8837D2B70A1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86E8D-27EC-EDF0-0C30-85E3D236988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29D91-4364-47FF-EF71-29D749951F7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37C0F-16C5-7D08-D2BB-5B4F7752B32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638113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4B7DA-8E73-4D9A-F94C-CA196FA4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886638-E862-8746-66CB-E981382A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BEC62-CAB9-E0A8-E444-0E5815A369DC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CCEEE-23BB-7807-6B5D-A37F2D49E0A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3FEE8-63CB-68D0-A621-0FB0C394E45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989C4-A21A-D640-12AA-3FD2D720864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FD2DB-25FC-98A9-2A69-8AE85B5A6B8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14991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1290-45B0-4655-0C58-8DA2CA93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E4C22A-34F4-C415-AB8F-A0E40ACE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1C414-FCD1-7493-15F4-15DEC2151C7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CD872-54EE-FA75-852B-BD133D9C4D8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7D4AB-90B4-A2D4-B687-A1DC35C065C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B95EF-E2F7-46C4-F878-88220BC218F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63732-25BA-A78B-DD54-88A3FF85FBA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7222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1DB1F-2FCB-CD46-BF3D-5E69DDFD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2F90A5-9BE6-79D6-2580-BE5C3A9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1E34B-7E0C-A858-31D6-B9AC8CDEC1BE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E9CE9-F179-726F-11AE-DD5F10E0086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288CC-FD08-01BD-7397-85ACFB1CA36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7F1F2-6AE7-F9F3-78D7-C9AA400DE59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C635C-074A-BB28-E177-B3B884B6640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21752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62950-ACDE-C995-D97F-5180E894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37302-BAC7-9385-97A6-C9B20E2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A07D3-3563-941D-FD3A-456E06AE88A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3638E-852F-B570-4DEF-4CB357B6AB0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E002-E103-B399-AF23-0699C0F0933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0D314-4F41-158F-0093-DC8DD926F36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BAAC9-0F50-90D6-C2C2-817FF759CA4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16128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B28D8-75B9-BE46-574A-0713A5D6D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4F2CD-07EB-57A5-E6F0-FFDBA0A5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3C94E-F5D5-9603-C9DE-F71CD92459EB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C82FD-3D1C-6D25-BC31-EBDE8563EB9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5DDF3-4A93-5F73-3AB2-90471945DAE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AC231-F9D5-BD86-8C13-F46C0C1F3A8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C536D-4830-637D-71BE-4336F13E870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79311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EA793-CDF6-7730-99E9-7EE22640C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40AD68-94AB-AF9B-357F-79305EC1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FA15B-8A7E-720E-F4BA-60F579888F8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51165-C2E5-1581-C26D-C365308C7FC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48515-EDE3-8E20-693A-5BC711EFA15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606F3-D59A-0ED9-1990-B7E608D07CD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56DA6-3B5D-0CA5-8804-9F75FD2C9F6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718339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B088-F3E4-84F9-3CC1-508B3C466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7A04B7-E9BE-3462-45A9-035954D4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9FCB6-6FD2-CFFE-325C-1FE0AD6AC56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9DFD3-DF42-5827-D116-5360580F974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BA94A-4226-9665-6698-E08C0667AD0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94D0C-166E-F502-22FA-74ED393B9BD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2D32-5900-D7DB-6329-34804457E13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6321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5EF01-DD9A-3A28-4D21-B2CBDE3FD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8A0DAC-A2EC-6C96-3608-717F890C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6E855-F788-7ABA-BAFD-F5CD2061527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5FCEB-2AF6-3F4C-D6EC-EC9E629BF76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9D024-25A7-C702-AD15-011D34E025F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C90F2-B663-170B-70DD-EEB49960643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C0547-0854-7C2D-2226-AB0BD9AD966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90060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6C43-FDCC-2658-EEA8-98C5C55A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0CC279-63B3-6917-25A0-AF0439EB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77A0D-F782-59A2-BF82-46A7A361D11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421F5-55C2-3BB3-7573-680F4C923C4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63128-02CC-3E8B-50D4-24BD802808F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2487E-65BB-BA0E-9748-8292C531125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91526-6B4F-125E-366B-118E0C54B75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19785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FBAC8-1C1E-7A59-A1BF-BAB3983D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7602DC-F6CB-D52C-C363-AD74273E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A0AF6-2D73-0DB8-5E5E-446DA4BC1B7E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BF54D-CFBC-F6EF-36A5-F262F3B33F1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13A49-543E-3608-E21C-C47C7753144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6EADE-20CE-C124-32A7-03DC81F9939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231DE-BD4C-4315-0B87-83D9F3967A0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859715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9bea065c-4598-471b-a0d8-b208471d6a41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1153</TotalTime>
  <Words>500</Words>
  <Application>Microsoft Macintosh PowerPoint</Application>
  <PresentationFormat>Widescreen</PresentationFormat>
  <Paragraphs>250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Aptos</vt:lpstr>
      <vt:lpstr>Arial</vt:lpstr>
      <vt:lpstr>SynH2024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2025-02-03T08:17:06Z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