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</p:sldMasterIdLst>
  <p:notesMasterIdLst>
    <p:notesMasterId r:id="rId8"/>
  </p:notesMasterIdLst>
  <p:sldIdLst>
    <p:sldId id="2124817326" r:id="rId2"/>
    <p:sldId id="2124817327" r:id="rId3"/>
    <p:sldId id="2124817328" r:id="rId4"/>
    <p:sldId id="2124817329" r:id="rId5"/>
    <p:sldId id="2124817330" r:id="rId6"/>
    <p:sldId id="2124817331" r:id="rId7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C3E24-5A9E-3744-9959-40C2AD777FAA}" v="2" dt="2024-08-25T07:01:49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67" autoAdjust="0"/>
    <p:restoredTop sz="75102" autoAdjust="0"/>
  </p:normalViewPr>
  <p:slideViewPr>
    <p:cSldViewPr snapToGrid="0">
      <p:cViewPr varScale="1">
        <p:scale>
          <a:sx n="94" d="100"/>
          <a:sy n="94" d="100"/>
        </p:scale>
        <p:origin x="2208" y="360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846C3E24-5A9E-3744-9959-40C2AD777FAA}"/>
    <pc:docChg chg="addSld">
      <pc:chgData name="Arbour, Duncan" userId="f8c76c83-f09a-4702-8a60-e00215c8b89f" providerId="ADAL" clId="{846C3E24-5A9E-3744-9959-40C2AD777FAA}" dt="2024-08-25T09:49:02.097" v="4" actId="2890"/>
      <pc:docMkLst>
        <pc:docMk/>
      </pc:docMkLst>
      <pc:sldChg chg="add">
        <pc:chgData name="Arbour, Duncan" userId="f8c76c83-f09a-4702-8a60-e00215c8b89f" providerId="ADAL" clId="{846C3E24-5A9E-3744-9959-40C2AD777FAA}" dt="2024-08-25T09:48:59.697" v="0" actId="2890"/>
        <pc:sldMkLst>
          <pc:docMk/>
          <pc:sldMk cId="1799954480" sldId="2124817327"/>
        </pc:sldMkLst>
      </pc:sldChg>
      <pc:sldChg chg="add">
        <pc:chgData name="Arbour, Duncan" userId="f8c76c83-f09a-4702-8a60-e00215c8b89f" providerId="ADAL" clId="{846C3E24-5A9E-3744-9959-40C2AD777FAA}" dt="2024-08-25T09:49:00.441" v="1" actId="2890"/>
        <pc:sldMkLst>
          <pc:docMk/>
          <pc:sldMk cId="1108093040" sldId="2124817328"/>
        </pc:sldMkLst>
      </pc:sldChg>
      <pc:sldChg chg="add">
        <pc:chgData name="Arbour, Duncan" userId="f8c76c83-f09a-4702-8a60-e00215c8b89f" providerId="ADAL" clId="{846C3E24-5A9E-3744-9959-40C2AD777FAA}" dt="2024-08-25T09:49:01.051" v="2" actId="2890"/>
        <pc:sldMkLst>
          <pc:docMk/>
          <pc:sldMk cId="328287873" sldId="2124817329"/>
        </pc:sldMkLst>
      </pc:sldChg>
      <pc:sldChg chg="add">
        <pc:chgData name="Arbour, Duncan" userId="f8c76c83-f09a-4702-8a60-e00215c8b89f" providerId="ADAL" clId="{846C3E24-5A9E-3744-9959-40C2AD777FAA}" dt="2024-08-25T09:49:01.713" v="3" actId="2890"/>
        <pc:sldMkLst>
          <pc:docMk/>
          <pc:sldMk cId="1725553093" sldId="2124817330"/>
        </pc:sldMkLst>
      </pc:sldChg>
      <pc:sldChg chg="add">
        <pc:chgData name="Arbour, Duncan" userId="f8c76c83-f09a-4702-8a60-e00215c8b89f" providerId="ADAL" clId="{846C3E24-5A9E-3744-9959-40C2AD777FAA}" dt="2024-08-25T09:49:02.097" v="4" actId="2890"/>
        <pc:sldMkLst>
          <pc:docMk/>
          <pc:sldMk cId="4231304685" sldId="2124817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1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39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1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18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3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AB127A-021C-9417-57EE-C54A00EA9896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58998-2618-CCB4-B842-1A4B7BAD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Impactful_phase_name</a:t>
            </a:r>
            <a:r>
              <a:rPr lang="en-GB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2"/>
                </a:solidFill>
              </a:rPr>
              <a:t>phase_name</a:t>
            </a:r>
            <a:endParaRPr lang="en-GB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1AF80-EC36-95B9-CF52-F53D576B33D1}"/>
              </a:ext>
            </a:extLst>
          </p:cNvPr>
          <p:cNvSpPr txBox="1"/>
          <p:nvPr/>
        </p:nvSpPr>
        <p:spPr>
          <a:xfrm>
            <a:off x="508445" y="1069576"/>
            <a:ext cx="7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6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3500C-B428-8D2A-BE2C-557B20121C43}"/>
              </a:ext>
            </a:extLst>
          </p:cNvPr>
          <p:cNvSpPr txBox="1"/>
          <p:nvPr/>
        </p:nvSpPr>
        <p:spPr>
          <a:xfrm>
            <a:off x="487765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Thinking: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6172B-E943-5DEE-409F-1462D0EE9913}"/>
              </a:ext>
            </a:extLst>
          </p:cNvPr>
          <p:cNvSpPr txBox="1"/>
          <p:nvPr/>
        </p:nvSpPr>
        <p:spPr>
          <a:xfrm>
            <a:off x="4368526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Feeling: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3E8607-F197-2E20-1889-21722A5F96C6}"/>
              </a:ext>
            </a:extLst>
          </p:cNvPr>
          <p:cNvSpPr txBox="1"/>
          <p:nvPr/>
        </p:nvSpPr>
        <p:spPr>
          <a:xfrm>
            <a:off x="8249287" y="3814370"/>
            <a:ext cx="341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Doing: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E82D7E-2E1D-661C-F861-0C8F039B716E}"/>
              </a:ext>
            </a:extLst>
          </p:cNvPr>
          <p:cNvSpPr txBox="1"/>
          <p:nvPr/>
        </p:nvSpPr>
        <p:spPr>
          <a:xfrm>
            <a:off x="1048871" y="3028334"/>
            <a:ext cx="1011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Short_quote</a:t>
            </a:r>
            <a:endParaRPr lang="en-GB" sz="20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D9C7BB-E888-DB3A-4548-E96EAEB5BB26}"/>
              </a:ext>
            </a:extLst>
          </p:cNvPr>
          <p:cNvSpPr/>
          <p:nvPr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26B393-BB3B-C54A-BE9A-2EF08C253354}"/>
              </a:ext>
            </a:extLst>
          </p:cNvPr>
          <p:cNvSpPr/>
          <p:nvPr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F287D-CF4A-FB61-6D64-E7E7C5AB308D}"/>
              </a:ext>
            </a:extLst>
          </p:cNvPr>
          <p:cNvSpPr txBox="1"/>
          <p:nvPr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DCCE28-79F1-B2BE-3F43-EDCAB476284B}"/>
              </a:ext>
            </a:extLst>
          </p:cNvPr>
          <p:cNvSpPr txBox="1"/>
          <p:nvPr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1D895D-2519-CA85-6312-6786762FC996}"/>
              </a:ext>
            </a:extLst>
          </p:cNvPr>
          <p:cNvSpPr/>
          <p:nvPr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8DAC8C-79D7-021E-87F3-03CB033DB3CB}"/>
              </a:ext>
            </a:extLst>
          </p:cNvPr>
          <p:cNvSpPr/>
          <p:nvPr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10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AB127A-021C-9417-57EE-C54A00EA9896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58998-2618-CCB4-B842-1A4B7BAD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Impactful_phase_name</a:t>
            </a:r>
            <a:r>
              <a:rPr lang="en-GB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2"/>
                </a:solidFill>
              </a:rPr>
              <a:t>phase_name</a:t>
            </a:r>
            <a:endParaRPr lang="en-GB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1AF80-EC36-95B9-CF52-F53D576B33D1}"/>
              </a:ext>
            </a:extLst>
          </p:cNvPr>
          <p:cNvSpPr txBox="1"/>
          <p:nvPr/>
        </p:nvSpPr>
        <p:spPr>
          <a:xfrm>
            <a:off x="508445" y="1069576"/>
            <a:ext cx="7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6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3500C-B428-8D2A-BE2C-557B20121C43}"/>
              </a:ext>
            </a:extLst>
          </p:cNvPr>
          <p:cNvSpPr txBox="1"/>
          <p:nvPr/>
        </p:nvSpPr>
        <p:spPr>
          <a:xfrm>
            <a:off x="487765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Thinking: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6172B-E943-5DEE-409F-1462D0EE9913}"/>
              </a:ext>
            </a:extLst>
          </p:cNvPr>
          <p:cNvSpPr txBox="1"/>
          <p:nvPr/>
        </p:nvSpPr>
        <p:spPr>
          <a:xfrm>
            <a:off x="4368526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Feeling: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3E8607-F197-2E20-1889-21722A5F96C6}"/>
              </a:ext>
            </a:extLst>
          </p:cNvPr>
          <p:cNvSpPr txBox="1"/>
          <p:nvPr/>
        </p:nvSpPr>
        <p:spPr>
          <a:xfrm>
            <a:off x="8249287" y="3814370"/>
            <a:ext cx="341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Doing: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E82D7E-2E1D-661C-F861-0C8F039B716E}"/>
              </a:ext>
            </a:extLst>
          </p:cNvPr>
          <p:cNvSpPr txBox="1"/>
          <p:nvPr/>
        </p:nvSpPr>
        <p:spPr>
          <a:xfrm>
            <a:off x="1048871" y="3028334"/>
            <a:ext cx="1011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Short_quote</a:t>
            </a:r>
            <a:endParaRPr lang="en-GB" sz="20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D9C7BB-E888-DB3A-4548-E96EAEB5BB26}"/>
              </a:ext>
            </a:extLst>
          </p:cNvPr>
          <p:cNvSpPr/>
          <p:nvPr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26B393-BB3B-C54A-BE9A-2EF08C253354}"/>
              </a:ext>
            </a:extLst>
          </p:cNvPr>
          <p:cNvSpPr/>
          <p:nvPr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F287D-CF4A-FB61-6D64-E7E7C5AB308D}"/>
              </a:ext>
            </a:extLst>
          </p:cNvPr>
          <p:cNvSpPr txBox="1"/>
          <p:nvPr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DCCE28-79F1-B2BE-3F43-EDCAB476284B}"/>
              </a:ext>
            </a:extLst>
          </p:cNvPr>
          <p:cNvSpPr txBox="1"/>
          <p:nvPr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1D895D-2519-CA85-6312-6786762FC996}"/>
              </a:ext>
            </a:extLst>
          </p:cNvPr>
          <p:cNvSpPr/>
          <p:nvPr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8DAC8C-79D7-021E-87F3-03CB033DB3CB}"/>
              </a:ext>
            </a:extLst>
          </p:cNvPr>
          <p:cNvSpPr/>
          <p:nvPr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95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AB127A-021C-9417-57EE-C54A00EA9896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58998-2618-CCB4-B842-1A4B7BAD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Impactful_phase_name</a:t>
            </a:r>
            <a:r>
              <a:rPr lang="en-GB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2"/>
                </a:solidFill>
              </a:rPr>
              <a:t>phase_name</a:t>
            </a:r>
            <a:endParaRPr lang="en-GB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1AF80-EC36-95B9-CF52-F53D576B33D1}"/>
              </a:ext>
            </a:extLst>
          </p:cNvPr>
          <p:cNvSpPr txBox="1"/>
          <p:nvPr/>
        </p:nvSpPr>
        <p:spPr>
          <a:xfrm>
            <a:off x="508445" y="1069576"/>
            <a:ext cx="7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6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3500C-B428-8D2A-BE2C-557B20121C43}"/>
              </a:ext>
            </a:extLst>
          </p:cNvPr>
          <p:cNvSpPr txBox="1"/>
          <p:nvPr/>
        </p:nvSpPr>
        <p:spPr>
          <a:xfrm>
            <a:off x="487765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Thinking: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6172B-E943-5DEE-409F-1462D0EE9913}"/>
              </a:ext>
            </a:extLst>
          </p:cNvPr>
          <p:cNvSpPr txBox="1"/>
          <p:nvPr/>
        </p:nvSpPr>
        <p:spPr>
          <a:xfrm>
            <a:off x="4368526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Feeling: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3E8607-F197-2E20-1889-21722A5F96C6}"/>
              </a:ext>
            </a:extLst>
          </p:cNvPr>
          <p:cNvSpPr txBox="1"/>
          <p:nvPr/>
        </p:nvSpPr>
        <p:spPr>
          <a:xfrm>
            <a:off x="8249287" y="3814370"/>
            <a:ext cx="341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Doing: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E82D7E-2E1D-661C-F861-0C8F039B716E}"/>
              </a:ext>
            </a:extLst>
          </p:cNvPr>
          <p:cNvSpPr txBox="1"/>
          <p:nvPr/>
        </p:nvSpPr>
        <p:spPr>
          <a:xfrm>
            <a:off x="1048871" y="3028334"/>
            <a:ext cx="1011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Short_quote</a:t>
            </a:r>
            <a:endParaRPr lang="en-GB" sz="20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D9C7BB-E888-DB3A-4548-E96EAEB5BB26}"/>
              </a:ext>
            </a:extLst>
          </p:cNvPr>
          <p:cNvSpPr/>
          <p:nvPr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26B393-BB3B-C54A-BE9A-2EF08C253354}"/>
              </a:ext>
            </a:extLst>
          </p:cNvPr>
          <p:cNvSpPr/>
          <p:nvPr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F287D-CF4A-FB61-6D64-E7E7C5AB308D}"/>
              </a:ext>
            </a:extLst>
          </p:cNvPr>
          <p:cNvSpPr txBox="1"/>
          <p:nvPr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DCCE28-79F1-B2BE-3F43-EDCAB476284B}"/>
              </a:ext>
            </a:extLst>
          </p:cNvPr>
          <p:cNvSpPr txBox="1"/>
          <p:nvPr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1D895D-2519-CA85-6312-6786762FC996}"/>
              </a:ext>
            </a:extLst>
          </p:cNvPr>
          <p:cNvSpPr/>
          <p:nvPr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8DAC8C-79D7-021E-87F3-03CB033DB3CB}"/>
              </a:ext>
            </a:extLst>
          </p:cNvPr>
          <p:cNvSpPr/>
          <p:nvPr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09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AB127A-021C-9417-57EE-C54A00EA9896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58998-2618-CCB4-B842-1A4B7BAD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Impactful_phase_name</a:t>
            </a:r>
            <a:r>
              <a:rPr lang="en-GB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2"/>
                </a:solidFill>
              </a:rPr>
              <a:t>phase_name</a:t>
            </a:r>
            <a:endParaRPr lang="en-GB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1AF80-EC36-95B9-CF52-F53D576B33D1}"/>
              </a:ext>
            </a:extLst>
          </p:cNvPr>
          <p:cNvSpPr txBox="1"/>
          <p:nvPr/>
        </p:nvSpPr>
        <p:spPr>
          <a:xfrm>
            <a:off x="508445" y="1069576"/>
            <a:ext cx="7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6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3500C-B428-8D2A-BE2C-557B20121C43}"/>
              </a:ext>
            </a:extLst>
          </p:cNvPr>
          <p:cNvSpPr txBox="1"/>
          <p:nvPr/>
        </p:nvSpPr>
        <p:spPr>
          <a:xfrm>
            <a:off x="487765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Thinking: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6172B-E943-5DEE-409F-1462D0EE9913}"/>
              </a:ext>
            </a:extLst>
          </p:cNvPr>
          <p:cNvSpPr txBox="1"/>
          <p:nvPr/>
        </p:nvSpPr>
        <p:spPr>
          <a:xfrm>
            <a:off x="4368526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Feeling: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3E8607-F197-2E20-1889-21722A5F96C6}"/>
              </a:ext>
            </a:extLst>
          </p:cNvPr>
          <p:cNvSpPr txBox="1"/>
          <p:nvPr/>
        </p:nvSpPr>
        <p:spPr>
          <a:xfrm>
            <a:off x="8249287" y="3814370"/>
            <a:ext cx="341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Doing: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E82D7E-2E1D-661C-F861-0C8F039B716E}"/>
              </a:ext>
            </a:extLst>
          </p:cNvPr>
          <p:cNvSpPr txBox="1"/>
          <p:nvPr/>
        </p:nvSpPr>
        <p:spPr>
          <a:xfrm>
            <a:off x="1048871" y="3028334"/>
            <a:ext cx="1011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Short_quote</a:t>
            </a:r>
            <a:endParaRPr lang="en-GB" sz="20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D9C7BB-E888-DB3A-4548-E96EAEB5BB26}"/>
              </a:ext>
            </a:extLst>
          </p:cNvPr>
          <p:cNvSpPr/>
          <p:nvPr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26B393-BB3B-C54A-BE9A-2EF08C253354}"/>
              </a:ext>
            </a:extLst>
          </p:cNvPr>
          <p:cNvSpPr/>
          <p:nvPr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F287D-CF4A-FB61-6D64-E7E7C5AB308D}"/>
              </a:ext>
            </a:extLst>
          </p:cNvPr>
          <p:cNvSpPr txBox="1"/>
          <p:nvPr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DCCE28-79F1-B2BE-3F43-EDCAB476284B}"/>
              </a:ext>
            </a:extLst>
          </p:cNvPr>
          <p:cNvSpPr txBox="1"/>
          <p:nvPr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1D895D-2519-CA85-6312-6786762FC996}"/>
              </a:ext>
            </a:extLst>
          </p:cNvPr>
          <p:cNvSpPr/>
          <p:nvPr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8DAC8C-79D7-021E-87F3-03CB033DB3CB}"/>
              </a:ext>
            </a:extLst>
          </p:cNvPr>
          <p:cNvSpPr/>
          <p:nvPr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AB127A-021C-9417-57EE-C54A00EA9896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58998-2618-CCB4-B842-1A4B7BAD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Impactful_phase_name</a:t>
            </a:r>
            <a:r>
              <a:rPr lang="en-GB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2"/>
                </a:solidFill>
              </a:rPr>
              <a:t>phase_name</a:t>
            </a:r>
            <a:endParaRPr lang="en-GB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1AF80-EC36-95B9-CF52-F53D576B33D1}"/>
              </a:ext>
            </a:extLst>
          </p:cNvPr>
          <p:cNvSpPr txBox="1"/>
          <p:nvPr/>
        </p:nvSpPr>
        <p:spPr>
          <a:xfrm>
            <a:off x="508445" y="1069576"/>
            <a:ext cx="7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6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3500C-B428-8D2A-BE2C-557B20121C43}"/>
              </a:ext>
            </a:extLst>
          </p:cNvPr>
          <p:cNvSpPr txBox="1"/>
          <p:nvPr/>
        </p:nvSpPr>
        <p:spPr>
          <a:xfrm>
            <a:off x="487765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Thinking: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6172B-E943-5DEE-409F-1462D0EE9913}"/>
              </a:ext>
            </a:extLst>
          </p:cNvPr>
          <p:cNvSpPr txBox="1"/>
          <p:nvPr/>
        </p:nvSpPr>
        <p:spPr>
          <a:xfrm>
            <a:off x="4368526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Feeling: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3E8607-F197-2E20-1889-21722A5F96C6}"/>
              </a:ext>
            </a:extLst>
          </p:cNvPr>
          <p:cNvSpPr txBox="1"/>
          <p:nvPr/>
        </p:nvSpPr>
        <p:spPr>
          <a:xfrm>
            <a:off x="8249287" y="3814370"/>
            <a:ext cx="341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Doing: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E82D7E-2E1D-661C-F861-0C8F039B716E}"/>
              </a:ext>
            </a:extLst>
          </p:cNvPr>
          <p:cNvSpPr txBox="1"/>
          <p:nvPr/>
        </p:nvSpPr>
        <p:spPr>
          <a:xfrm>
            <a:off x="1048871" y="3028334"/>
            <a:ext cx="1011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Short_quote</a:t>
            </a:r>
            <a:endParaRPr lang="en-GB" sz="20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D9C7BB-E888-DB3A-4548-E96EAEB5BB26}"/>
              </a:ext>
            </a:extLst>
          </p:cNvPr>
          <p:cNvSpPr/>
          <p:nvPr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26B393-BB3B-C54A-BE9A-2EF08C253354}"/>
              </a:ext>
            </a:extLst>
          </p:cNvPr>
          <p:cNvSpPr/>
          <p:nvPr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F287D-CF4A-FB61-6D64-E7E7C5AB308D}"/>
              </a:ext>
            </a:extLst>
          </p:cNvPr>
          <p:cNvSpPr txBox="1"/>
          <p:nvPr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DCCE28-79F1-B2BE-3F43-EDCAB476284B}"/>
              </a:ext>
            </a:extLst>
          </p:cNvPr>
          <p:cNvSpPr txBox="1"/>
          <p:nvPr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1D895D-2519-CA85-6312-6786762FC996}"/>
              </a:ext>
            </a:extLst>
          </p:cNvPr>
          <p:cNvSpPr/>
          <p:nvPr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8DAC8C-79D7-021E-87F3-03CB033DB3CB}"/>
              </a:ext>
            </a:extLst>
          </p:cNvPr>
          <p:cNvSpPr/>
          <p:nvPr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5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DAB127A-021C-9417-57EE-C54A00EA9896}"/>
              </a:ext>
            </a:extLst>
          </p:cNvPr>
          <p:cNvSpPr/>
          <p:nvPr/>
        </p:nvSpPr>
        <p:spPr>
          <a:xfrm>
            <a:off x="8441473" y="858644"/>
            <a:ext cx="3238906" cy="18288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58998-2618-CCB4-B842-1A4B7BAD7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Impactful_phase_name</a:t>
            </a:r>
            <a:r>
              <a:rPr lang="en-GB" dirty="0">
                <a:solidFill>
                  <a:schemeClr val="accent1"/>
                </a:solidFill>
              </a:rPr>
              <a:t>: </a:t>
            </a:r>
            <a:r>
              <a:rPr lang="en-GB" dirty="0" err="1">
                <a:solidFill>
                  <a:schemeClr val="accent2"/>
                </a:solidFill>
              </a:rPr>
              <a:t>phase_name</a:t>
            </a:r>
            <a:endParaRPr lang="en-GB" dirty="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91AF80-EC36-95B9-CF52-F53D576B33D1}"/>
              </a:ext>
            </a:extLst>
          </p:cNvPr>
          <p:cNvSpPr txBox="1"/>
          <p:nvPr/>
        </p:nvSpPr>
        <p:spPr>
          <a:xfrm>
            <a:off x="508445" y="1069576"/>
            <a:ext cx="7740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6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23500C-B428-8D2A-BE2C-557B20121C43}"/>
              </a:ext>
            </a:extLst>
          </p:cNvPr>
          <p:cNvSpPr txBox="1"/>
          <p:nvPr/>
        </p:nvSpPr>
        <p:spPr>
          <a:xfrm>
            <a:off x="487765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Thinking: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6172B-E943-5DEE-409F-1462D0EE9913}"/>
              </a:ext>
            </a:extLst>
          </p:cNvPr>
          <p:cNvSpPr txBox="1"/>
          <p:nvPr/>
        </p:nvSpPr>
        <p:spPr>
          <a:xfrm>
            <a:off x="4368526" y="3814370"/>
            <a:ext cx="30298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Feeling: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r>
              <a:rPr lang="en-GB" sz="140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3E8607-F197-2E20-1889-21722A5F96C6}"/>
              </a:ext>
            </a:extLst>
          </p:cNvPr>
          <p:cNvSpPr txBox="1"/>
          <p:nvPr/>
        </p:nvSpPr>
        <p:spPr>
          <a:xfrm>
            <a:off x="8249287" y="3814370"/>
            <a:ext cx="3410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Doing:</a:t>
            </a:r>
          </a:p>
          <a:p>
            <a:endParaRPr lang="en-GB" sz="1400" b="1" dirty="0">
              <a:solidFill>
                <a:schemeClr val="bg1"/>
              </a:solidFill>
            </a:endParaRPr>
          </a:p>
          <a:p>
            <a:pPr algn="l"/>
            <a:r>
              <a:rPr lang="en-GB" sz="14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E82D7E-2E1D-661C-F861-0C8F039B716E}"/>
              </a:ext>
            </a:extLst>
          </p:cNvPr>
          <p:cNvSpPr txBox="1"/>
          <p:nvPr/>
        </p:nvSpPr>
        <p:spPr>
          <a:xfrm>
            <a:off x="1048871" y="3028334"/>
            <a:ext cx="10112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i="1" dirty="0" err="1">
                <a:solidFill>
                  <a:schemeClr val="accent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Short_quote</a:t>
            </a:r>
            <a:endParaRPr lang="en-GB" sz="2000" b="1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D9C7BB-E888-DB3A-4548-E96EAEB5BB26}"/>
              </a:ext>
            </a:extLst>
          </p:cNvPr>
          <p:cNvSpPr/>
          <p:nvPr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326B393-BB3B-C54A-BE9A-2EF08C253354}"/>
              </a:ext>
            </a:extLst>
          </p:cNvPr>
          <p:cNvSpPr/>
          <p:nvPr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F287D-CF4A-FB61-6D64-E7E7C5AB308D}"/>
              </a:ext>
            </a:extLst>
          </p:cNvPr>
          <p:cNvSpPr txBox="1"/>
          <p:nvPr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DCCE28-79F1-B2BE-3F43-EDCAB476284B}"/>
              </a:ext>
            </a:extLst>
          </p:cNvPr>
          <p:cNvSpPr txBox="1"/>
          <p:nvPr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51D895D-2519-CA85-6312-6786762FC996}"/>
              </a:ext>
            </a:extLst>
          </p:cNvPr>
          <p:cNvSpPr/>
          <p:nvPr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8DAC8C-79D7-021E-87F3-03CB033DB3CB}"/>
              </a:ext>
            </a:extLst>
          </p:cNvPr>
          <p:cNvSpPr/>
          <p:nvPr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>
            <a:solidFill>
              <a:srgbClr val="7030A0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304685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19497</TotalTime>
  <Words>198</Words>
  <Application>Microsoft Macintosh PowerPoint</Application>
  <PresentationFormat>Custom</PresentationFormat>
  <Paragraphs>90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1_Syneos_PPT-16x9_01</vt:lpstr>
      <vt:lpstr>Impactful_phase_name: phase_name</vt:lpstr>
      <vt:lpstr>Impactful_phase_name: phase_name</vt:lpstr>
      <vt:lpstr>Impactful_phase_name: phase_name</vt:lpstr>
      <vt:lpstr>Impactful_phase_name: phase_name</vt:lpstr>
      <vt:lpstr>Impactful_phase_name: phase_name</vt:lpstr>
      <vt:lpstr>Impactful_phase_name: phase_name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828</cp:revision>
  <cp:lastPrinted>2020-04-06T14:41:22Z</cp:lastPrinted>
  <dcterms:modified xsi:type="dcterms:W3CDTF">2024-08-25T09:49:04Z</dcterms:modified>
  <cp:category/>
</cp:coreProperties>
</file>