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20" r:id="rId1"/>
  </p:sldMasterIdLst>
  <p:notesMasterIdLst>
    <p:notesMasterId r:id="rId3"/>
  </p:notesMasterIdLst>
  <p:sldIdLst>
    <p:sldId id="2124817324" r:id="rId2"/>
  </p:sldIdLst>
  <p:sldSz cx="12188825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677" userDrawn="1">
          <p15:clr>
            <a:srgbClr val="A4A3A4"/>
          </p15:clr>
        </p15:guide>
        <p15:guide id="4" orient="horz" pos="3912" userDrawn="1">
          <p15:clr>
            <a:srgbClr val="A4A3A4"/>
          </p15:clr>
        </p15:guide>
        <p15:guide id="6" pos="383" userDrawn="1">
          <p15:clr>
            <a:srgbClr val="A4A3A4"/>
          </p15:clr>
        </p15:guide>
        <p15:guide id="7" pos="7295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orient="horz" pos="792" userDrawn="1">
          <p15:clr>
            <a:srgbClr val="A4A3A4"/>
          </p15:clr>
        </p15:guide>
        <p15:guide id="11" orient="horz" pos="3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5]" lastIdx="1" clrIdx="6"/>
  <p:cmAuthor id="1" name="Windows User" initials="WU" lastIdx="2" clrIdx="0"/>
  <p:cmAuthor id="8" name="Dhir, Amit" initials="DA" lastIdx="9" clrIdx="7">
    <p:extLst>
      <p:ext uri="{19B8F6BF-5375-455C-9EA6-DF929625EA0E}">
        <p15:presenceInfo xmlns:p15="http://schemas.microsoft.com/office/powerpoint/2012/main" userId="S-1-5-21-3188203953-1927158945-207305315-172441" providerId="AD"/>
      </p:ext>
    </p:extLst>
  </p:cmAuthor>
  <p:cmAuthor id="2" name="Microsoft Office User" initials="MOU" lastIdx="11" clrIdx="1"/>
  <p:cmAuthor id="3" name="Microsoft Office User" initials="Office" lastIdx="1" clrIdx="2"/>
  <p:cmAuthor id="4" name="Microsoft Office User" initials="Office [2]" lastIdx="1" clrIdx="3"/>
  <p:cmAuthor id="5" name="Microsoft Office User" initials="Office [3]" lastIdx="1" clrIdx="4"/>
  <p:cmAuthor id="6" name="Microsoft Office User" initials="Office [4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EA3201"/>
    <a:srgbClr val="202020"/>
    <a:srgbClr val="FF9E1B"/>
    <a:srgbClr val="FF9E1A"/>
    <a:srgbClr val="002E5D"/>
    <a:srgbClr val="FFCD00"/>
    <a:srgbClr val="4DBAD6"/>
    <a:srgbClr val="89929F"/>
    <a:srgbClr val="000000"/>
    <a:srgbClr val="786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303964-DA9E-B947-8858-165C7D3AA38A}" v="5" dt="2024-08-25T06:56:14.9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7" autoAdjust="0"/>
    <p:restoredTop sz="93673" autoAdjust="0"/>
  </p:normalViewPr>
  <p:slideViewPr>
    <p:cSldViewPr snapToGrid="0">
      <p:cViewPr varScale="1">
        <p:scale>
          <a:sx n="117" d="100"/>
          <a:sy n="117" d="100"/>
        </p:scale>
        <p:origin x="200" y="392"/>
      </p:cViewPr>
      <p:guideLst>
        <p:guide orient="horz"/>
        <p:guide pos="7677"/>
        <p:guide orient="horz" pos="3912"/>
        <p:guide pos="383"/>
        <p:guide pos="7295"/>
        <p:guide orient="horz" pos="2160"/>
        <p:guide pos="3839"/>
        <p:guide orient="horz" pos="792"/>
        <p:guide orient="horz" pos="3768"/>
      </p:guideLst>
    </p:cSldViewPr>
  </p:slideViewPr>
  <p:outlineViewPr>
    <p:cViewPr>
      <p:scale>
        <a:sx n="33" d="100"/>
        <a:sy n="33" d="100"/>
      </p:scale>
      <p:origin x="0" y="-9832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391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F1217-D7A3-A142-8B17-A4CFF57C0D82}" type="datetimeFigureOut">
              <a:rPr lang="en-US" smtClean="0"/>
              <a:t>8/25/24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E721A-00FE-6747-863C-C15498854A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0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6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5000"/>
              </a:lnSpc>
              <a:defRPr sz="2665" b="1" spc="-1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header (Arial Bold 20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768" y="1341889"/>
            <a:ext cx="11189980" cy="4412875"/>
          </a:xfrm>
          <a:prstGeom prst="rect">
            <a:avLst/>
          </a:prstGeom>
        </p:spPr>
        <p:txBody>
          <a:bodyPr lIns="0" tIns="0" rIns="0" bIns="0"/>
          <a:lstStyle>
            <a:lvl1pPr marL="150201" indent="-150201">
              <a:lnSpc>
                <a:spcPct val="110000"/>
              </a:lnSpc>
              <a:spcBef>
                <a:spcPts val="533"/>
              </a:spcBef>
              <a:buSzPct val="75000"/>
              <a:defRPr sz="2132">
                <a:solidFill>
                  <a:schemeClr val="tx1"/>
                </a:solidFill>
              </a:defRPr>
            </a:lvl1pPr>
            <a:lvl2pPr marL="459065" indent="-154433">
              <a:lnSpc>
                <a:spcPct val="110000"/>
              </a:lnSpc>
              <a:spcBef>
                <a:spcPts val="400"/>
              </a:spcBef>
              <a:buSzPct val="75000"/>
              <a:defRPr sz="1865">
                <a:solidFill>
                  <a:schemeClr val="tx1"/>
                </a:solidFill>
              </a:defRPr>
            </a:lvl2pPr>
            <a:lvl3pPr marL="759466" indent="-150201">
              <a:lnSpc>
                <a:spcPct val="110000"/>
              </a:lnSpc>
              <a:spcBef>
                <a:spcPts val="400"/>
              </a:spcBef>
              <a:buSzPct val="75000"/>
              <a:defRPr sz="1600">
                <a:solidFill>
                  <a:schemeClr val="tx1"/>
                </a:solidFill>
              </a:defRPr>
            </a:lvl3pPr>
            <a:lvl4pPr marL="1068329" indent="-154433">
              <a:lnSpc>
                <a:spcPct val="110000"/>
              </a:lnSpc>
              <a:spcBef>
                <a:spcPts val="333"/>
              </a:spcBef>
              <a:buSzPct val="75000"/>
              <a:defRPr sz="1466">
                <a:solidFill>
                  <a:schemeClr val="tx1"/>
                </a:solidFill>
              </a:defRPr>
            </a:lvl4pPr>
            <a:lvl5pPr marL="1368731" indent="-150201">
              <a:lnSpc>
                <a:spcPct val="110000"/>
              </a:lnSpc>
              <a:spcBef>
                <a:spcPts val="267"/>
              </a:spcBef>
              <a:buSzPct val="75000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1"/>
            <a:r>
              <a:rPr lang="en-US" dirty="0"/>
              <a:t>Second level (Arial 16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2"/>
            <a:r>
              <a:rPr lang="en-US" dirty="0"/>
              <a:t>Third level (Arial 14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3"/>
            <a:r>
              <a:rPr lang="en-US" dirty="0"/>
              <a:t>Fourth level (Arial 12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4"/>
            <a:r>
              <a:rPr lang="en-US" dirty="0"/>
              <a:t>Fifth level (Arial 10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301577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08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2" r:id="rId1"/>
  </p:sldLayoutIdLst>
  <p:txStyles>
    <p:titleStyle>
      <a:lvl1pPr algn="l" defTabSz="609265" rtl="0" eaLnBrk="1" latinLnBrk="0" hangingPunct="1">
        <a:spcBef>
          <a:spcPct val="0"/>
        </a:spcBef>
        <a:buNone/>
        <a:defRPr sz="58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49" indent="-456949" algn="l" defTabSz="609265" rtl="0" eaLnBrk="1" latinLnBrk="0" hangingPunct="1">
        <a:spcBef>
          <a:spcPct val="20000"/>
        </a:spcBef>
        <a:buFont typeface="Arial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055" indent="-380791" algn="l" defTabSz="609265" rtl="0" eaLnBrk="1" latinLnBrk="0" hangingPunct="1">
        <a:spcBef>
          <a:spcPct val="20000"/>
        </a:spcBef>
        <a:buFont typeface="Arial"/>
        <a:buChar char="–"/>
        <a:defRPr sz="3731" kern="1200">
          <a:solidFill>
            <a:schemeClr val="tx1"/>
          </a:solidFill>
          <a:latin typeface="+mn-lt"/>
          <a:ea typeface="+mn-ea"/>
          <a:cs typeface="+mn-cs"/>
        </a:defRPr>
      </a:lvl2pPr>
      <a:lvl3pPr marL="1523162" indent="-304633" algn="l" defTabSz="609265" rtl="0" eaLnBrk="1" latinLnBrk="0" hangingPunct="1">
        <a:spcBef>
          <a:spcPct val="20000"/>
        </a:spcBef>
        <a:buFont typeface="Arial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427" indent="-304633" algn="l" defTabSz="609265" rtl="0" eaLnBrk="1" latinLnBrk="0" hangingPunct="1">
        <a:spcBef>
          <a:spcPct val="20000"/>
        </a:spcBef>
        <a:buFont typeface="Arial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1691" indent="-304633" algn="l" defTabSz="609265" rtl="0" eaLnBrk="1" latinLnBrk="0" hangingPunct="1">
        <a:spcBef>
          <a:spcPct val="20000"/>
        </a:spcBef>
        <a:buFont typeface="Arial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0956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0221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86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751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65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52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794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705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324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58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853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4118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723050-D450-D15E-178A-FEACB8C7E325}"/>
              </a:ext>
            </a:extLst>
          </p:cNvPr>
          <p:cNvSpPr/>
          <p:nvPr/>
        </p:nvSpPr>
        <p:spPr>
          <a:xfrm>
            <a:off x="361456" y="1033275"/>
            <a:ext cx="1637465" cy="16380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9E3FA3-B253-244B-9DA2-052CF8783420}"/>
              </a:ext>
            </a:extLst>
          </p:cNvPr>
          <p:cNvSpPr txBox="1"/>
          <p:nvPr/>
        </p:nvSpPr>
        <p:spPr>
          <a:xfrm>
            <a:off x="8258142" y="884141"/>
            <a:ext cx="3569227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Pain-points and frustrations:</a:t>
            </a:r>
          </a:p>
          <a:p>
            <a:endParaRPr lang="en-GB" sz="600" b="1" dirty="0">
              <a:solidFill>
                <a:schemeClr val="accent4"/>
              </a:solidFill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en-GB" sz="1200" kern="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Persona_pain_points</a:t>
            </a:r>
            <a:endParaRPr lang="en-GB" sz="1200" b="1" kern="1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br>
              <a:rPr lang="en-GB" sz="400" dirty="0"/>
            </a:br>
            <a:endParaRPr lang="en-GB" sz="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6F976F-8EBE-5840-8378-C1F6C07C002E}"/>
              </a:ext>
            </a:extLst>
          </p:cNvPr>
          <p:cNvSpPr txBox="1"/>
          <p:nvPr/>
        </p:nvSpPr>
        <p:spPr>
          <a:xfrm>
            <a:off x="4357008" y="884141"/>
            <a:ext cx="3661831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Unmet needs:</a:t>
            </a:r>
          </a:p>
          <a:p>
            <a:pPr algn="just" defTabSz="609358">
              <a:defRPr/>
            </a:pPr>
            <a:endParaRPr lang="en-US" sz="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kern="1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Persona_unmet_needs</a:t>
            </a:r>
            <a:endParaRPr lang="en-GB" sz="1200" kern="1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7966B-53E5-A94D-BD41-AB556656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9B16BC-3F99-4441-82AC-43031144F899}"/>
              </a:ext>
            </a:extLst>
          </p:cNvPr>
          <p:cNvCxnSpPr>
            <a:cxnSpLocks/>
          </p:cNvCxnSpPr>
          <p:nvPr/>
        </p:nvCxnSpPr>
        <p:spPr>
          <a:xfrm>
            <a:off x="4213671" y="959705"/>
            <a:ext cx="0" cy="5125787"/>
          </a:xfrm>
          <a:prstGeom prst="line">
            <a:avLst/>
          </a:prstGeom>
          <a:ln w="9525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8B231FE-9CD0-C341-A36E-B5C6807BDBFD}"/>
              </a:ext>
            </a:extLst>
          </p:cNvPr>
          <p:cNvCxnSpPr>
            <a:cxnSpLocks/>
          </p:cNvCxnSpPr>
          <p:nvPr/>
        </p:nvCxnSpPr>
        <p:spPr>
          <a:xfrm>
            <a:off x="8088257" y="959705"/>
            <a:ext cx="0" cy="5125787"/>
          </a:xfrm>
          <a:prstGeom prst="line">
            <a:avLst/>
          </a:prstGeom>
          <a:ln w="9525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99F9928-6345-9241-BB31-947AF135B00E}"/>
              </a:ext>
            </a:extLst>
          </p:cNvPr>
          <p:cNvSpPr txBox="1"/>
          <p:nvPr/>
        </p:nvSpPr>
        <p:spPr>
          <a:xfrm>
            <a:off x="2073591" y="963653"/>
            <a:ext cx="202697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</a:t>
            </a:r>
            <a:r>
              <a:rPr lang="en-GB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Persona_name</a:t>
            </a:r>
            <a:endParaRPr lang="en-GB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Age:</a:t>
            </a:r>
            <a:r>
              <a:rPr lang="en-GB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2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Persona_age</a:t>
            </a:r>
            <a:endParaRPr lang="en-GB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Location: </a:t>
            </a:r>
            <a:r>
              <a:rPr lang="en-GB" sz="12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Persona_location</a:t>
            </a:r>
            <a:endParaRPr lang="en-GB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Occupation:</a:t>
            </a:r>
            <a:r>
              <a:rPr lang="en-GB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2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Persona_occupation</a:t>
            </a:r>
            <a:endParaRPr lang="en-GB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Relationships: </a:t>
            </a:r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Persona_relationships</a:t>
            </a:r>
            <a:endParaRPr lang="en-GB" sz="1200" b="1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4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0B462-A5B2-DBE2-9E01-95CAC30239E3}"/>
              </a:ext>
            </a:extLst>
          </p:cNvPr>
          <p:cNvSpPr txBox="1"/>
          <p:nvPr/>
        </p:nvSpPr>
        <p:spPr>
          <a:xfrm>
            <a:off x="260585" y="2754893"/>
            <a:ext cx="395308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600" dirty="0"/>
          </a:p>
          <a:p>
            <a:r>
              <a:rPr lang="en-GB" sz="1600" b="1" dirty="0">
                <a:solidFill>
                  <a:schemeClr val="bg1"/>
                </a:solidFill>
              </a:rPr>
              <a:t>Mindset: </a:t>
            </a:r>
          </a:p>
          <a:p>
            <a:pPr>
              <a:buClr>
                <a:schemeClr val="accent1"/>
              </a:buClr>
            </a:pPr>
            <a:endParaRPr lang="en-GB" sz="600" dirty="0">
              <a:solidFill>
                <a:srgbClr val="7030A0"/>
              </a:solidFill>
            </a:endParaRPr>
          </a:p>
          <a:p>
            <a:pPr algn="l"/>
            <a:r>
              <a:rPr lang="en-GB" sz="1200" b="0" i="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Persona_mindset</a:t>
            </a:r>
            <a:endParaRPr lang="en-GB" sz="1200" b="0" i="0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83A94-15DA-AE6C-7A64-43E9DB7AE348}"/>
              </a:ext>
            </a:extLst>
          </p:cNvPr>
          <p:cNvSpPr txBox="1"/>
          <p:nvPr/>
        </p:nvSpPr>
        <p:spPr>
          <a:xfrm>
            <a:off x="361456" y="1033275"/>
            <a:ext cx="1568799" cy="271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Image_prompt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01563866"/>
      </p:ext>
    </p:extLst>
  </p:cSld>
  <p:clrMapOvr>
    <a:masterClrMapping/>
  </p:clrMapOvr>
</p:sld>
</file>

<file path=ppt/theme/theme1.xml><?xml version="1.0" encoding="utf-8"?>
<a:theme xmlns:a="http://schemas.openxmlformats.org/drawingml/2006/main" name="1_Syneos_PPT-16x9_01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19499</TotalTime>
  <Words>53</Words>
  <Application>Microsoft Macintosh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1_Syneos_PPT-16x9_01</vt:lpstr>
      <vt:lpstr>Title</vt:lpstr>
    </vt:vector>
  </TitlesOfParts>
  <Manager/>
  <Company>Syneos Health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KKI Personas</dc:title>
  <dc:subject/>
  <dc:creator>Amit Dhir</dc:creator>
  <cp:keywords/>
  <dc:description/>
  <cp:lastModifiedBy>Arbour, Duncan</cp:lastModifiedBy>
  <cp:revision>828</cp:revision>
  <cp:lastPrinted>2020-04-06T14:41:22Z</cp:lastPrinted>
  <dcterms:modified xsi:type="dcterms:W3CDTF">2024-08-25T06:56:28Z</dcterms:modified>
  <cp:category/>
</cp:coreProperties>
</file>