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AB970-07EB-580F-93A8-CE47366E7CE2}"/>
              </a:ext>
            </a:extLst>
          </p:cNvPr>
          <p:cNvSpPr/>
          <p:nvPr userDrawn="1"/>
        </p:nvSpPr>
        <p:spPr>
          <a:xfrm>
            <a:off x="632460" y="1484244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451D8-3972-6306-6A78-56798B2E6809}"/>
              </a:ext>
            </a:extLst>
          </p:cNvPr>
          <p:cNvSpPr/>
          <p:nvPr userDrawn="1"/>
        </p:nvSpPr>
        <p:spPr>
          <a:xfrm>
            <a:off x="7487480" y="1484243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463C6C-581F-77B0-6A3A-499BD639CC5F}"/>
              </a:ext>
            </a:extLst>
          </p:cNvPr>
          <p:cNvSpPr/>
          <p:nvPr userDrawn="1"/>
        </p:nvSpPr>
        <p:spPr>
          <a:xfrm>
            <a:off x="2279374" y="1192695"/>
            <a:ext cx="583096" cy="5830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8C5BB0-BAD1-4469-3E04-32CE163CCEE4}"/>
              </a:ext>
            </a:extLst>
          </p:cNvPr>
          <p:cNvSpPr/>
          <p:nvPr userDrawn="1"/>
        </p:nvSpPr>
        <p:spPr>
          <a:xfrm>
            <a:off x="9231963" y="1192695"/>
            <a:ext cx="583096" cy="58309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D074F7EA-85B9-B7C8-BA15-C9C99EA48369}"/>
              </a:ext>
            </a:extLst>
          </p:cNvPr>
          <p:cNvSpPr/>
          <p:nvPr userDrawn="1"/>
        </p:nvSpPr>
        <p:spPr>
          <a:xfrm>
            <a:off x="2338854" y="1252175"/>
            <a:ext cx="464136" cy="464136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7" name="Minus 26">
            <a:extLst>
              <a:ext uri="{FF2B5EF4-FFF2-40B4-BE49-F238E27FC236}">
                <a16:creationId xmlns:a16="http://schemas.microsoft.com/office/drawing/2014/main" id="{52BC34BA-D0A1-4DCE-FA90-F9AE113E23D4}"/>
              </a:ext>
            </a:extLst>
          </p:cNvPr>
          <p:cNvSpPr/>
          <p:nvPr userDrawn="1"/>
        </p:nvSpPr>
        <p:spPr>
          <a:xfrm>
            <a:off x="9225337" y="1262483"/>
            <a:ext cx="583096" cy="443520"/>
          </a:xfrm>
          <a:prstGeom prst="mathMin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1A202B-F488-379D-5DB4-796A16314453}"/>
              </a:ext>
            </a:extLst>
          </p:cNvPr>
          <p:cNvSpPr/>
          <p:nvPr userDrawn="1"/>
        </p:nvSpPr>
        <p:spPr>
          <a:xfrm>
            <a:off x="4174435" y="1192695"/>
            <a:ext cx="3776869" cy="528761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ECE0A-A9B8-008A-C228-56B831DCF6AF}"/>
              </a:ext>
            </a:extLst>
          </p:cNvPr>
          <p:cNvSpPr txBox="1"/>
          <p:nvPr userDrawn="1"/>
        </p:nvSpPr>
        <p:spPr>
          <a:xfrm>
            <a:off x="4876799" y="1311656"/>
            <a:ext cx="2372140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Implications for </a:t>
            </a:r>
            <a:r>
              <a:rPr lang="en-US" sz="1400" b="1" u="sng" dirty="0">
                <a:solidFill>
                  <a:schemeClr val="tx2"/>
                </a:solidFill>
              </a:rPr>
              <a:t>Engagement Strategy: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347C8E4-A1A2-FEA3-D0F9-9F7CEB4CE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806645"/>
            <a:ext cx="3298783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F34F828-90DD-1358-35E6-E193A84FC2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C4CF359-1651-BCD4-EB70-053F6B2D9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E84DC5-EF74-94AA-F49C-EF8707BF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63302"/>
            <a:ext cx="10927080" cy="731520"/>
          </a:xfrm>
        </p:spPr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CD1A-81AE-3667-984F-46F8F8336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488597"/>
            <a:ext cx="3298783" cy="440213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Drivers</a:t>
            </a:r>
            <a:r>
              <a:rPr lang="en-US" err="1"/>
              <a:t>_</a:t>
            </a:r>
            <a:r>
              <a:rPr lang="en-US"/>
              <a:t>bullets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5C264-0266-CF80-F884-D8AD3AA4C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488597"/>
            <a:ext cx="3407728" cy="4402137"/>
          </a:xfrm>
        </p:spPr>
        <p:txBody>
          <a:bodyPr/>
          <a:lstStyle/>
          <a:p>
            <a:r>
              <a:rPr lang="en-US" dirty="0" err="1"/>
              <a:t>Barriers_bullets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A9775-E09C-239D-3445-B9E01C3B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488597"/>
            <a:ext cx="3407728" cy="4402137"/>
          </a:xfrm>
        </p:spPr>
        <p:txBody>
          <a:bodyPr/>
          <a:lstStyle/>
          <a:p>
            <a:r>
              <a:rPr lang="en-US" dirty="0" err="1"/>
              <a:t>Implications_bullets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1319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17</cp:revision>
  <dcterms:created xsi:type="dcterms:W3CDTF">2024-07-12T09:05:01Z</dcterms:created>
  <dcterms:modified xsi:type="dcterms:W3CDTF">2024-09-08T10:13:20Z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