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sldIdLst>
    <p:sldId id="6151" r:id="rId2"/>
    <p:sldId id="6152" r:id="rId3"/>
    <p:sldId id="6153" r:id="rId4"/>
    <p:sldId id="6154" r:id="rId5"/>
    <p:sldId id="6155" r:id="rId6"/>
    <p:sldId id="6156" r:id="rId7"/>
    <p:sldId id="6157" r:id="rId8"/>
    <p:sldId id="6158" r:id="rId9"/>
    <p:sldId id="6159" r:id="rId10"/>
    <p:sldId id="61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242AE0-7F39-8E3C-2C52-C64AF6D027A9}" name="Petzold, Jonna" initials="PJ" userId="S::jonna.petzold@syneoshealth.com::c3377db9-1ee8-4204-85a2-ab2051890c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4D2E42-79E8-FF42-958F-0CDA464F138F}" v="10" dt="2024-11-08T06:49:39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/>
    <p:restoredTop sz="69320"/>
  </p:normalViewPr>
  <p:slideViewPr>
    <p:cSldViewPr snapToGrid="0">
      <p:cViewPr varScale="1">
        <p:scale>
          <a:sx n="75" d="100"/>
          <a:sy n="75" d="100"/>
        </p:scale>
        <p:origin x="26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9C4D2E42-79E8-FF42-958F-0CDA464F138F}"/>
    <pc:docChg chg="addSld delSld modSld">
      <pc:chgData name="Arbour, Duncan" userId="f8c76c83-f09a-4702-8a60-e00215c8b89f" providerId="ADAL" clId="{9C4D2E42-79E8-FF42-958F-0CDA464F138F}" dt="2024-11-08T07:58:00.561" v="27" actId="2890"/>
      <pc:docMkLst>
        <pc:docMk/>
      </pc:docMkLst>
      <pc:sldChg chg="modSp mod">
        <pc:chgData name="Arbour, Duncan" userId="f8c76c83-f09a-4702-8a60-e00215c8b89f" providerId="ADAL" clId="{9C4D2E42-79E8-FF42-958F-0CDA464F138F}" dt="2024-11-08T07:57:45.326" v="9" actId="20577"/>
        <pc:sldMkLst>
          <pc:docMk/>
          <pc:sldMk cId="1466786859" sldId="6151"/>
        </pc:sldMkLst>
        <pc:spChg chg="mod">
          <ac:chgData name="Arbour, Duncan" userId="f8c76c83-f09a-4702-8a60-e00215c8b89f" providerId="ADAL" clId="{9C4D2E42-79E8-FF42-958F-0CDA464F138F}" dt="2024-11-08T07:57:45.326" v="9" actId="20577"/>
          <ac:spMkLst>
            <pc:docMk/>
            <pc:sldMk cId="1466786859" sldId="6151"/>
            <ac:spMk id="3" creationId="{FFE9BFFF-DD8B-5C4B-9E76-07EBE817AD31}"/>
          </ac:spMkLst>
        </pc:spChg>
      </pc:sldChg>
      <pc:sldChg chg="add del">
        <pc:chgData name="Arbour, Duncan" userId="f8c76c83-f09a-4702-8a60-e00215c8b89f" providerId="ADAL" clId="{9C4D2E42-79E8-FF42-958F-0CDA464F138F}" dt="2024-11-08T07:57:49.988" v="10" actId="2696"/>
        <pc:sldMkLst>
          <pc:docMk/>
          <pc:sldMk cId="3939918943" sldId="6152"/>
        </pc:sldMkLst>
      </pc:sldChg>
      <pc:sldChg chg="add">
        <pc:chgData name="Arbour, Duncan" userId="f8c76c83-f09a-4702-8a60-e00215c8b89f" providerId="ADAL" clId="{9C4D2E42-79E8-FF42-958F-0CDA464F138F}" dt="2024-11-08T07:57:55.730" v="19" actId="2890"/>
        <pc:sldMkLst>
          <pc:docMk/>
          <pc:sldMk cId="4278731145" sldId="6152"/>
        </pc:sldMkLst>
      </pc:sldChg>
      <pc:sldChg chg="add del">
        <pc:chgData name="Arbour, Duncan" userId="f8c76c83-f09a-4702-8a60-e00215c8b89f" providerId="ADAL" clId="{9C4D2E42-79E8-FF42-958F-0CDA464F138F}" dt="2024-11-08T07:57:50.023" v="17" actId="2696"/>
        <pc:sldMkLst>
          <pc:docMk/>
          <pc:sldMk cId="2526023155" sldId="6153"/>
        </pc:sldMkLst>
      </pc:sldChg>
      <pc:sldChg chg="add">
        <pc:chgData name="Arbour, Duncan" userId="f8c76c83-f09a-4702-8a60-e00215c8b89f" providerId="ADAL" clId="{9C4D2E42-79E8-FF42-958F-0CDA464F138F}" dt="2024-11-08T07:57:56.699" v="20" actId="2890"/>
        <pc:sldMkLst>
          <pc:docMk/>
          <pc:sldMk cId="3789602411" sldId="6153"/>
        </pc:sldMkLst>
      </pc:sldChg>
      <pc:sldChg chg="add">
        <pc:chgData name="Arbour, Duncan" userId="f8c76c83-f09a-4702-8a60-e00215c8b89f" providerId="ADAL" clId="{9C4D2E42-79E8-FF42-958F-0CDA464F138F}" dt="2024-11-08T07:57:57.257" v="21" actId="2890"/>
        <pc:sldMkLst>
          <pc:docMk/>
          <pc:sldMk cId="621016044" sldId="6154"/>
        </pc:sldMkLst>
      </pc:sldChg>
      <pc:sldChg chg="add del">
        <pc:chgData name="Arbour, Duncan" userId="f8c76c83-f09a-4702-8a60-e00215c8b89f" providerId="ADAL" clId="{9C4D2E42-79E8-FF42-958F-0CDA464F138F}" dt="2024-11-08T07:57:49.990" v="11" actId="2696"/>
        <pc:sldMkLst>
          <pc:docMk/>
          <pc:sldMk cId="1874132371" sldId="6154"/>
        </pc:sldMkLst>
      </pc:sldChg>
      <pc:sldChg chg="add">
        <pc:chgData name="Arbour, Duncan" userId="f8c76c83-f09a-4702-8a60-e00215c8b89f" providerId="ADAL" clId="{9C4D2E42-79E8-FF42-958F-0CDA464F138F}" dt="2024-11-08T07:57:57.778" v="22" actId="2890"/>
        <pc:sldMkLst>
          <pc:docMk/>
          <pc:sldMk cId="1294871541" sldId="6155"/>
        </pc:sldMkLst>
      </pc:sldChg>
      <pc:sldChg chg="add del">
        <pc:chgData name="Arbour, Duncan" userId="f8c76c83-f09a-4702-8a60-e00215c8b89f" providerId="ADAL" clId="{9C4D2E42-79E8-FF42-958F-0CDA464F138F}" dt="2024-11-08T07:57:49.992" v="12" actId="2696"/>
        <pc:sldMkLst>
          <pc:docMk/>
          <pc:sldMk cId="3342975694" sldId="6155"/>
        </pc:sldMkLst>
      </pc:sldChg>
      <pc:sldChg chg="add del">
        <pc:chgData name="Arbour, Duncan" userId="f8c76c83-f09a-4702-8a60-e00215c8b89f" providerId="ADAL" clId="{9C4D2E42-79E8-FF42-958F-0CDA464F138F}" dt="2024-11-08T07:57:49.999" v="16" actId="2696"/>
        <pc:sldMkLst>
          <pc:docMk/>
          <pc:sldMk cId="814112304" sldId="6156"/>
        </pc:sldMkLst>
      </pc:sldChg>
      <pc:sldChg chg="add">
        <pc:chgData name="Arbour, Duncan" userId="f8c76c83-f09a-4702-8a60-e00215c8b89f" providerId="ADAL" clId="{9C4D2E42-79E8-FF42-958F-0CDA464F138F}" dt="2024-11-08T07:57:58.358" v="23" actId="2890"/>
        <pc:sldMkLst>
          <pc:docMk/>
          <pc:sldMk cId="3557713462" sldId="6156"/>
        </pc:sldMkLst>
      </pc:sldChg>
      <pc:sldChg chg="add">
        <pc:chgData name="Arbour, Duncan" userId="f8c76c83-f09a-4702-8a60-e00215c8b89f" providerId="ADAL" clId="{9C4D2E42-79E8-FF42-958F-0CDA464F138F}" dt="2024-11-08T07:57:58.902" v="24" actId="2890"/>
        <pc:sldMkLst>
          <pc:docMk/>
          <pc:sldMk cId="534033098" sldId="6157"/>
        </pc:sldMkLst>
      </pc:sldChg>
      <pc:sldChg chg="add del">
        <pc:chgData name="Arbour, Duncan" userId="f8c76c83-f09a-4702-8a60-e00215c8b89f" providerId="ADAL" clId="{9C4D2E42-79E8-FF42-958F-0CDA464F138F}" dt="2024-11-08T07:57:49.995" v="14" actId="2696"/>
        <pc:sldMkLst>
          <pc:docMk/>
          <pc:sldMk cId="778674166" sldId="6157"/>
        </pc:sldMkLst>
      </pc:sldChg>
      <pc:sldChg chg="add">
        <pc:chgData name="Arbour, Duncan" userId="f8c76c83-f09a-4702-8a60-e00215c8b89f" providerId="ADAL" clId="{9C4D2E42-79E8-FF42-958F-0CDA464F138F}" dt="2024-11-08T07:57:59.458" v="25" actId="2890"/>
        <pc:sldMkLst>
          <pc:docMk/>
          <pc:sldMk cId="31183829" sldId="6158"/>
        </pc:sldMkLst>
      </pc:sldChg>
      <pc:sldChg chg="add del">
        <pc:chgData name="Arbour, Duncan" userId="f8c76c83-f09a-4702-8a60-e00215c8b89f" providerId="ADAL" clId="{9C4D2E42-79E8-FF42-958F-0CDA464F138F}" dt="2024-11-08T07:57:49.994" v="13" actId="2696"/>
        <pc:sldMkLst>
          <pc:docMk/>
          <pc:sldMk cId="2735340174" sldId="6158"/>
        </pc:sldMkLst>
      </pc:sldChg>
      <pc:sldChg chg="add">
        <pc:chgData name="Arbour, Duncan" userId="f8c76c83-f09a-4702-8a60-e00215c8b89f" providerId="ADAL" clId="{9C4D2E42-79E8-FF42-958F-0CDA464F138F}" dt="2024-11-08T07:57:59.982" v="26" actId="2890"/>
        <pc:sldMkLst>
          <pc:docMk/>
          <pc:sldMk cId="2395668464" sldId="6159"/>
        </pc:sldMkLst>
      </pc:sldChg>
      <pc:sldChg chg="add del">
        <pc:chgData name="Arbour, Duncan" userId="f8c76c83-f09a-4702-8a60-e00215c8b89f" providerId="ADAL" clId="{9C4D2E42-79E8-FF42-958F-0CDA464F138F}" dt="2024-11-08T07:57:49.997" v="15" actId="2696"/>
        <pc:sldMkLst>
          <pc:docMk/>
          <pc:sldMk cId="4196554281" sldId="6159"/>
        </pc:sldMkLst>
      </pc:sldChg>
      <pc:sldChg chg="add del">
        <pc:chgData name="Arbour, Duncan" userId="f8c76c83-f09a-4702-8a60-e00215c8b89f" providerId="ADAL" clId="{9C4D2E42-79E8-FF42-958F-0CDA464F138F}" dt="2024-11-08T07:57:50.048" v="18" actId="2696"/>
        <pc:sldMkLst>
          <pc:docMk/>
          <pc:sldMk cId="1324317197" sldId="6160"/>
        </pc:sldMkLst>
      </pc:sldChg>
      <pc:sldChg chg="add">
        <pc:chgData name="Arbour, Duncan" userId="f8c76c83-f09a-4702-8a60-e00215c8b89f" providerId="ADAL" clId="{9C4D2E42-79E8-FF42-958F-0CDA464F138F}" dt="2024-11-08T07:58:00.561" v="27" actId="2890"/>
        <pc:sldMkLst>
          <pc:docMk/>
          <pc:sldMk cId="3386179108" sldId="61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FC18A-88CE-45A5-A150-0A4B51E22D8C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EDCF6-DFE2-4764-B62F-8F2DC6715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3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39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3FA9F-C719-01A4-852B-C6C899DCE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7CA91E-60F8-5F28-C1B1-D82A1C77C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4F4F4D-BBAB-BDDA-7BEC-0B9118242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DD99D-23FF-82E9-E257-2F83BD27B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93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76590-7482-65EB-26B6-9AFCACD28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7C3E2E-9A4B-B3D2-C69F-3737B2C0CB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F77DE0-E4E4-81E5-ED4A-36342A3AE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49455-D1A3-77B0-61E7-FC3B46BD9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69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647A5-5D81-CA77-AEEC-B1120C362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F973A1-83BD-ECFB-CEE0-C4C48E8951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36F556-1882-5E7D-26F5-E3BFFF21A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C8522-739E-1A4A-8ED5-B7DE1DB593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8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26F78-43C6-F751-F61D-2E808351C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62FFA6-5A3E-533C-8650-3311FC9A1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18FBD9-7CAD-8296-7751-34DF63A65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E3358-A687-88EE-538B-10A27E3DFD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04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BEA7A-F39D-BD7E-EFE3-40D4F47F3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1C321-E03F-A328-2989-431DE1F0E7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DB846E-7518-BEF0-E362-4F160BD59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91EF3-95F1-7C9C-F9AB-AEC376D55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367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46FAC-12CC-E2AF-100B-2EAACBE00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7ACFD4-25F9-A303-EBA5-9920E79357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C15447-28DE-D8D2-190D-4BAB46F50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5687D-32ED-6E96-6BC2-4CEEE7C01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278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A6FDF-7CC2-812F-2719-0611A828D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019D6-B204-E0F7-28B8-41F93D7B39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C1CA0D-B134-A1B7-8E85-2DE45AA38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EC327-B1BB-5DDA-6306-7EA4A5180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34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31F65-DF13-DBD5-5495-349E2CACC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F600D5-6092-9F11-3097-2EEE83C156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6668D3-1166-81D8-DC7B-23C6D83DF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F418C-AC44-153B-2CFF-386E54617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769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5AA60-C85F-8CA9-F964-0141909E2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5855D7-D98D-F149-D1A5-DBAB5C113E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DD54FC-9F31-2941-2111-4189C1BC6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3EE53-80AB-2AD2-EB1A-E68165107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99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D810004-BDAB-492D-2881-9A7E5A58F082}"/>
              </a:ext>
            </a:extLst>
          </p:cNvPr>
          <p:cNvSpPr/>
          <p:nvPr userDrawn="1"/>
        </p:nvSpPr>
        <p:spPr>
          <a:xfrm>
            <a:off x="365762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E51E68-7D7B-58AE-F847-4C1F30A64447}"/>
              </a:ext>
            </a:extLst>
          </p:cNvPr>
          <p:cNvSpPr/>
          <p:nvPr userDrawn="1"/>
        </p:nvSpPr>
        <p:spPr>
          <a:xfrm>
            <a:off x="2696097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67E549-DEE6-91A9-614B-950B4D090CBE}"/>
              </a:ext>
            </a:extLst>
          </p:cNvPr>
          <p:cNvSpPr/>
          <p:nvPr userDrawn="1"/>
        </p:nvSpPr>
        <p:spPr>
          <a:xfrm>
            <a:off x="5026432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EC066F-3893-19FA-EDF0-09C6B1051813}"/>
              </a:ext>
            </a:extLst>
          </p:cNvPr>
          <p:cNvSpPr/>
          <p:nvPr userDrawn="1"/>
        </p:nvSpPr>
        <p:spPr>
          <a:xfrm>
            <a:off x="7356767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4E2E83-E95A-FB8C-AE8D-DAF073242FFF}"/>
              </a:ext>
            </a:extLst>
          </p:cNvPr>
          <p:cNvSpPr/>
          <p:nvPr userDrawn="1"/>
        </p:nvSpPr>
        <p:spPr>
          <a:xfrm>
            <a:off x="9687102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46BF89-E194-0668-FC26-EE7488545D2D}"/>
              </a:ext>
            </a:extLst>
          </p:cNvPr>
          <p:cNvSpPr txBox="1"/>
          <p:nvPr userDrawn="1"/>
        </p:nvSpPr>
        <p:spPr>
          <a:xfrm>
            <a:off x="365762" y="1096200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Awareness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7D371D-C5EE-BBEA-CDFE-DC6DDDDE8C6D}"/>
              </a:ext>
            </a:extLst>
          </p:cNvPr>
          <p:cNvSpPr txBox="1"/>
          <p:nvPr userDrawn="1"/>
        </p:nvSpPr>
        <p:spPr>
          <a:xfrm>
            <a:off x="2696097" y="1096200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Desire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C747CE-BE21-4B53-A693-09F455AC2891}"/>
              </a:ext>
            </a:extLst>
          </p:cNvPr>
          <p:cNvSpPr txBox="1"/>
          <p:nvPr userDrawn="1"/>
        </p:nvSpPr>
        <p:spPr>
          <a:xfrm>
            <a:off x="5026432" y="1096200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Knowledge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2749F1-FE86-FEBD-B857-41C064C0944A}"/>
              </a:ext>
            </a:extLst>
          </p:cNvPr>
          <p:cNvSpPr txBox="1"/>
          <p:nvPr userDrawn="1"/>
        </p:nvSpPr>
        <p:spPr>
          <a:xfrm>
            <a:off x="7356767" y="1078499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Ability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9ED8D8-6FF1-54FE-D08B-331F144BC8F1}"/>
              </a:ext>
            </a:extLst>
          </p:cNvPr>
          <p:cNvSpPr txBox="1"/>
          <p:nvPr userDrawn="1"/>
        </p:nvSpPr>
        <p:spPr>
          <a:xfrm>
            <a:off x="9687102" y="1096200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Reinforcement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8A81AE-E80A-6B45-70CF-B0EA91ECA3B2}"/>
              </a:ext>
            </a:extLst>
          </p:cNvPr>
          <p:cNvSpPr/>
          <p:nvPr userDrawn="1"/>
        </p:nvSpPr>
        <p:spPr>
          <a:xfrm>
            <a:off x="10191404" y="6434051"/>
            <a:ext cx="1729047" cy="18288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9719B-EEBE-62D2-3D6A-7FC46176F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125" y="1414463"/>
            <a:ext cx="2078038" cy="51657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100"/>
            </a:lvl1pPr>
            <a:lvl2pPr algn="l">
              <a:defRPr sz="1100"/>
            </a:lvl2pPr>
            <a:lvl3pPr algn="l">
              <a:defRPr sz="1100"/>
            </a:lvl3pPr>
            <a:lvl4pPr algn="l">
              <a:defRPr sz="1100"/>
            </a:lvl4pPr>
            <a:lvl5pPr algn="l"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3799824-4A15-4BA9-5DCF-689241AF3C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6166" y="1414463"/>
            <a:ext cx="2078038" cy="51657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100"/>
            </a:lvl1pPr>
            <a:lvl2pPr algn="l">
              <a:defRPr sz="1100"/>
            </a:lvl2pPr>
            <a:lvl3pPr algn="l">
              <a:defRPr sz="1100"/>
            </a:lvl3pPr>
            <a:lvl4pPr algn="l">
              <a:defRPr sz="1100"/>
            </a:lvl4pPr>
            <a:lvl5pPr algn="l"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C612AA5-2706-BE8D-BF9A-2FEBFCA2BF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56981" y="1396535"/>
            <a:ext cx="2078038" cy="51657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100"/>
            </a:lvl1pPr>
            <a:lvl2pPr algn="l">
              <a:defRPr sz="1100"/>
            </a:lvl2pPr>
            <a:lvl3pPr algn="l">
              <a:defRPr sz="1100"/>
            </a:lvl3pPr>
            <a:lvl4pPr algn="l">
              <a:defRPr sz="1100"/>
            </a:lvl4pPr>
            <a:lvl5pPr algn="l"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C2E8D3B-48F0-D1DA-5EC1-3BA31CB46B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6905" y="1414236"/>
            <a:ext cx="2078038" cy="51657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100"/>
            </a:lvl1pPr>
            <a:lvl2pPr algn="l">
              <a:defRPr sz="1100"/>
            </a:lvl2pPr>
            <a:lvl3pPr algn="l">
              <a:defRPr sz="1100"/>
            </a:lvl3pPr>
            <a:lvl4pPr algn="l">
              <a:defRPr sz="1100"/>
            </a:lvl4pPr>
            <a:lvl5pPr algn="l"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09697CE-6E92-FF48-68C3-415AE5A23D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93367" y="1414235"/>
            <a:ext cx="2078038" cy="51657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100"/>
            </a:lvl1pPr>
            <a:lvl2pPr algn="l">
              <a:defRPr sz="1100"/>
            </a:lvl2pPr>
            <a:lvl3pPr algn="l">
              <a:defRPr sz="1100"/>
            </a:lvl3pPr>
            <a:lvl4pPr algn="l">
              <a:defRPr sz="1100"/>
            </a:lvl4pPr>
            <a:lvl5pPr algn="l"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41758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 hidden="1"/>
          <p:cNvSpPr/>
          <p:nvPr/>
        </p:nvSpPr>
        <p:spPr>
          <a:xfrm flipV="1">
            <a:off x="6099175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3" name="Line" hidden="1"/>
          <p:cNvSpPr/>
          <p:nvPr/>
        </p:nvSpPr>
        <p:spPr>
          <a:xfrm flipV="1">
            <a:off x="1534368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" name="Line" hidden="1"/>
          <p:cNvSpPr/>
          <p:nvPr/>
        </p:nvSpPr>
        <p:spPr>
          <a:xfrm flipV="1">
            <a:off x="3055970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5" name="Line" hidden="1"/>
          <p:cNvSpPr/>
          <p:nvPr/>
        </p:nvSpPr>
        <p:spPr>
          <a:xfrm flipV="1">
            <a:off x="9142380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6" name="Line" hidden="1"/>
          <p:cNvSpPr/>
          <p:nvPr/>
        </p:nvSpPr>
        <p:spPr>
          <a:xfrm flipV="1">
            <a:off x="10663982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7" name="Line" hidden="1"/>
          <p:cNvSpPr/>
          <p:nvPr/>
        </p:nvSpPr>
        <p:spPr>
          <a:xfrm flipV="1">
            <a:off x="7620778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8" name="Line" hidden="1"/>
          <p:cNvSpPr/>
          <p:nvPr/>
        </p:nvSpPr>
        <p:spPr>
          <a:xfrm flipV="1">
            <a:off x="4577573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949104C-556B-400B-8521-54B7FA2484FD}"/>
              </a:ext>
            </a:extLst>
          </p:cNvPr>
          <p:cNvSpPr txBox="1">
            <a:spLocks/>
          </p:cNvSpPr>
          <p:nvPr userDrawn="1"/>
        </p:nvSpPr>
        <p:spPr>
          <a:xfrm>
            <a:off x="8915971" y="5617519"/>
            <a:ext cx="1176387" cy="461665"/>
          </a:xfrm>
          <a:prstGeom prst="rect">
            <a:avLst/>
          </a:prstGeom>
        </p:spPr>
        <p:txBody>
          <a:bodyPr lIns="0" tIns="0" rIns="0" bIns="0" anchor="ctr" anchorCtr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lang="en-US" sz="3000" b="0">
              <a:solidFill>
                <a:srgbClr val="E3E6E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www.websitename.com">
            <a:extLst>
              <a:ext uri="{FF2B5EF4-FFF2-40B4-BE49-F238E27FC236}">
                <a16:creationId xmlns:a16="http://schemas.microsoft.com/office/drawing/2014/main" id="{B310140B-210B-404D-852A-8B079AF22DB6}"/>
              </a:ext>
            </a:extLst>
          </p:cNvPr>
          <p:cNvSpPr txBox="1">
            <a:spLocks/>
          </p:cNvSpPr>
          <p:nvPr userDrawn="1"/>
        </p:nvSpPr>
        <p:spPr>
          <a:xfrm>
            <a:off x="9513639" y="6440110"/>
            <a:ext cx="2209801" cy="3419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it-IT"/>
            </a:defPPr>
            <a:lvl1pPr marR="0" lvl="0" indent="0" algn="ctr" defTabSz="8255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 u="none" strike="noStrike" cap="none" spc="0" baseline="0">
                <a:solidFill>
                  <a:schemeClr val="bg1">
                    <a:lumMod val="75000"/>
                  </a:schemeClr>
                </a:solidFill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Quicksand Regular"/>
              </a:defRPr>
            </a:lvl1pPr>
            <a:lvl2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2pPr>
            <a:lvl3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3pPr>
            <a:lvl4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4pPr>
            <a:lvl5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5pPr>
            <a:lvl6pPr marL="0" marR="0" indent="3556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6pPr>
            <a:lvl7pPr marL="0" marR="0" indent="7112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7pPr>
            <a:lvl8pPr marL="0" marR="0" indent="10668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8pPr>
            <a:lvl9pPr marL="0" marR="0" indent="14224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9pPr>
          </a:lstStyle>
          <a:p>
            <a:pPr lvl="0" algn="r"/>
            <a:r>
              <a:rPr lang="en-US" sz="900" b="0" i="0" u="none" strike="noStrike" kern="1200" cap="none" spc="0" baseline="0">
                <a:solidFill>
                  <a:schemeClr val="bg1">
                    <a:lumMod val="75000"/>
                  </a:schemeClr>
                </a:solidFill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One Medicine Platform | </a:t>
            </a:r>
            <a:fld id="{86CB4B4D-7CA3-9044-876B-883B54F8677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pPr lvl="0" algn="r"/>
              <a:t>‹#›</a:t>
            </a:fld>
            <a:endParaRPr lang="en-US" sz="900" b="0" i="0" u="none" strike="noStrike" kern="1200" cap="none" spc="0" baseline="0">
              <a:solidFill>
                <a:schemeClr val="bg1">
                  <a:lumMod val="75000"/>
                </a:schemeClr>
              </a:solidFill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0" algn="r"/>
            <a:endParaRPr lang="en-US" sz="900"/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805EC12-21A9-4931-B9B7-94B5778C75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409" t="9435" r="39630" b="61854"/>
          <a:stretch/>
        </p:blipFill>
        <p:spPr>
          <a:xfrm>
            <a:off x="11582668" y="298671"/>
            <a:ext cx="28154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1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spd="med"/>
  <p:txStyles>
    <p:titleStyle>
      <a:lvl1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77782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355564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533347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711129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1pPr>
      <a:lvl2pPr marL="0" marR="0" indent="114289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2pPr>
      <a:lvl3pPr marL="0" marR="0" indent="228577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3pPr>
      <a:lvl4pPr marL="0" marR="0" indent="342866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4pPr>
      <a:lvl5pPr marL="0" marR="0" indent="457154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5pPr>
      <a:lvl6pPr marL="0" marR="0" indent="571443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6pPr>
      <a:lvl7pPr marL="0" marR="0" indent="685731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7pPr>
      <a:lvl8pPr marL="0" marR="0" indent="800020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8pPr>
      <a:lvl9pPr marL="0" marR="0" indent="914309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E9BFFF-DD8B-5C4B-9E76-07EBE817AD31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88FB3D-A308-3A89-5AF5-0C7B1FF6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17B68-0CAB-98A3-129C-F633CDB01D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922FC-14D6-933A-A017-492E4F5E31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739BBE-A35A-FCDD-C742-FB80D553E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6289C8-17E4-9841-7D69-EC3DDC1B66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78685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301E3-6F57-77C9-AD88-0F2617427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DD0400A-78D9-7817-6AB9-B322D41D71F3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469B70-FBA6-A8C3-4DBF-6FFFADFD84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1A023-7A5A-3227-AC29-BABD32E703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55A2F-846E-2310-D2AB-0755A3C648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9AF72E-9249-D589-4771-BB8C612FA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6BF772-66A9-DA8D-D2FF-FF3E1A85D5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1791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DE418-B4E4-8ECA-D418-F25AAA4C6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0299F5-BBE8-4D86-2C6F-451C35EB5591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EE6BB8-BFBB-7464-FCB2-9923FCE84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AE966-4FC6-7279-2A33-859847894A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B2DD2-5277-3CF7-ABC7-A179DA1079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99522D-F3DF-E888-6EC4-531976AC5A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EBB862-C56E-62FC-F746-E8E002AAFA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7311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7EF39-B8E6-7FB6-23C1-BC9BE0A0C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CAA6F38-394C-2AFE-9C71-E6C2A6491496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834701-92C0-7C21-7BE7-91B72CFE7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ABDF6-0699-70D2-8642-652EB5F4EB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43ED6-2FF9-074E-EA05-16423B993A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3F4974-5B2D-D9F7-5967-25ECB5AE07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33D592-F386-6420-6340-93950C8651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6024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2CFC5-0AFF-B3D1-5428-533FE742D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8AC543C-A031-FA6C-C5E3-E5201357F185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C150B4-1E4F-0D73-9737-6999624C6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8AB82-AFAA-361C-B1AA-42C9B5997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F0CA1-35E4-842E-0B02-48DEED8F94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019C1A-4992-AAC4-CE8B-B0A328E97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82CC56-5BA9-6E3B-6231-FFDA3C2336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0160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C7B52-5B92-F085-1BDA-77EFF794A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97BF53B-8540-1AF3-5C3A-10CE5CA26556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56D34F-1630-10E9-A2A8-C5BF3D03D7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096C9-22C5-E63D-1C67-5FA5FCAE20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B063D-EFB7-1F0E-EC1C-522B5BE328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6B6E6D-43AB-8D84-D6A8-4D001BD08C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13E122-F098-D1CD-CA7F-429050F4E0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8715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7DEF1-2B5E-A254-52E5-3C58E6A76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6037F14-25F6-29DF-8454-5DADB5B90711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F9241C-4CD2-92E0-43B8-90EA8FAFB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17A43-0E7E-ABF3-633A-36F3A20F4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57D02-4849-E913-8089-634F321957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44F7C8-C030-3B2D-7A79-FAE205017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29646-1CBF-FAB0-A0F5-CF8F5F415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7134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A2192-2489-EAF7-0B05-E68076B3E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1E51F6-C37A-DCF7-BA44-5A8D78B24476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C82028-7BF0-31B6-F877-795CA0067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B7764-5D1C-FCCA-D380-914F812639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177E3-35B8-6B1B-4868-AA4623FEDC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B7AAD3-9940-47DB-FF6A-83DE623DA2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8923F4-8DC3-9BE5-4DC6-347F2A86F4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03309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B69B0-3582-184D-77EA-9C0E8F6BE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571A698-7486-7304-A1DC-67F50D8B1C9E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57DFD7-81CE-F165-CD45-903E6B43C8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4F92D-EE6F-AF1F-639A-A63126493B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4DAA2-B785-9894-8FCF-C4C3E6059E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97EBB6-AF78-77C8-FB49-233F02EEB5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679D72-8E7D-553B-989D-027333FD0F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38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4A69B-6FD2-CBF1-1ECB-96DD6389E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6C586F-9151-71B4-E997-47AF783790F9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E237CD-E8B0-A79C-7F6F-6ABF893E9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3AEA7-CBCA-84E0-7761-FFF65B36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B5114-82D5-52DC-1BC0-90EB7290D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7E8A64-BD64-F514-6390-0214879253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EE0199-0328-F6C0-3617-52A4CFC691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66846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ICLE">
      <a:majorFont>
        <a:latin typeface="Quicksand Bold"/>
        <a:ea typeface="Helvetica Neue Medium"/>
        <a:cs typeface="Helvetica Neue Medium"/>
      </a:majorFont>
      <a:minorFont>
        <a:latin typeface="Quicksand Regular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190</Words>
  <Application>Microsoft Macintosh PowerPoint</Application>
  <PresentationFormat>Widescreen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YaHei</vt:lpstr>
      <vt:lpstr>Microsoft YaHei UI Light</vt:lpstr>
      <vt:lpstr>Quicksand Regular</vt:lpstr>
      <vt:lpstr>Aptos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Petzold, Jonna</dc:creator>
  <cp:lastModifiedBy>Arbour, Duncan</cp:lastModifiedBy>
  <cp:revision>3</cp:revision>
  <dcterms:created xsi:type="dcterms:W3CDTF">2024-09-20T10:11:18Z</dcterms:created>
  <dcterms:modified xsi:type="dcterms:W3CDTF">2024-11-08T07:58:02Z</dcterms:modified>
</cp:coreProperties>
</file>