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D2E42-79E8-FF42-958F-0CDA464F138F}" v="11" dt="2024-11-08T08:10:52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69320"/>
  </p:normalViewPr>
  <p:slideViewPr>
    <p:cSldViewPr snapToGrid="0">
      <p:cViewPr varScale="1">
        <p:scale>
          <a:sx n="75" d="100"/>
          <a:sy n="75" d="100"/>
        </p:scale>
        <p:origin x="2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9C4D2E42-79E8-FF42-958F-0CDA464F138F}"/>
    <pc:docChg chg="addSld delSld modSld modMainMaster">
      <pc:chgData name="Arbour, Duncan" userId="f8c76c83-f09a-4702-8a60-e00215c8b89f" providerId="ADAL" clId="{9C4D2E42-79E8-FF42-958F-0CDA464F138F}" dt="2024-11-08T08:11:06.871" v="46" actId="2890"/>
      <pc:docMkLst>
        <pc:docMk/>
      </pc:docMkLst>
      <pc:sldChg chg="modSp mod">
        <pc:chgData name="Arbour, Duncan" userId="f8c76c83-f09a-4702-8a60-e00215c8b89f" providerId="ADAL" clId="{9C4D2E42-79E8-FF42-958F-0CDA464F138F}" dt="2024-11-08T07:57:45.326" v="9" actId="20577"/>
        <pc:sldMkLst>
          <pc:docMk/>
          <pc:sldMk cId="1466786859" sldId="6151"/>
        </pc:sldMkLst>
        <pc:spChg chg="mod">
          <ac:chgData name="Arbour, Duncan" userId="f8c76c83-f09a-4702-8a60-e00215c8b89f" providerId="ADAL" clId="{9C4D2E42-79E8-FF42-958F-0CDA464F138F}" dt="2024-11-08T07:57:45.326" v="9" actId="20577"/>
          <ac:spMkLst>
            <pc:docMk/>
            <pc:sldMk cId="1466786859" sldId="6151"/>
            <ac:spMk id="3" creationId="{FFE9BFFF-DD8B-5C4B-9E76-07EBE817AD31}"/>
          </ac:spMkLst>
        </pc:spChg>
      </pc:sldChg>
      <pc:sldChg chg="add">
        <pc:chgData name="Arbour, Duncan" userId="f8c76c83-f09a-4702-8a60-e00215c8b89f" providerId="ADAL" clId="{9C4D2E42-79E8-FF42-958F-0CDA464F138F}" dt="2024-11-08T08:11:01.970" v="38" actId="2890"/>
        <pc:sldMkLst>
          <pc:docMk/>
          <pc:sldMk cId="2627924273" sldId="6152"/>
        </pc:sldMkLst>
      </pc:sldChg>
      <pc:sldChg chg="add del">
        <pc:chgData name="Arbour, Duncan" userId="f8c76c83-f09a-4702-8a60-e00215c8b89f" providerId="ADAL" clId="{9C4D2E42-79E8-FF42-958F-0CDA464F138F}" dt="2024-11-08T07:57:49.988" v="10" actId="2696"/>
        <pc:sldMkLst>
          <pc:docMk/>
          <pc:sldMk cId="3939918943" sldId="6152"/>
        </pc:sldMkLst>
      </pc:sldChg>
      <pc:sldChg chg="add del">
        <pc:chgData name="Arbour, Duncan" userId="f8c76c83-f09a-4702-8a60-e00215c8b89f" providerId="ADAL" clId="{9C4D2E42-79E8-FF42-958F-0CDA464F138F}" dt="2024-11-08T08:10:28.254" v="28" actId="2696"/>
        <pc:sldMkLst>
          <pc:docMk/>
          <pc:sldMk cId="4278731145" sldId="6152"/>
        </pc:sldMkLst>
      </pc:sldChg>
      <pc:sldChg chg="add">
        <pc:chgData name="Arbour, Duncan" userId="f8c76c83-f09a-4702-8a60-e00215c8b89f" providerId="ADAL" clId="{9C4D2E42-79E8-FF42-958F-0CDA464F138F}" dt="2024-11-08T08:11:03.180" v="39" actId="2890"/>
        <pc:sldMkLst>
          <pc:docMk/>
          <pc:sldMk cId="37660425" sldId="6153"/>
        </pc:sldMkLst>
      </pc:sldChg>
      <pc:sldChg chg="add del">
        <pc:chgData name="Arbour, Duncan" userId="f8c76c83-f09a-4702-8a60-e00215c8b89f" providerId="ADAL" clId="{9C4D2E42-79E8-FF42-958F-0CDA464F138F}" dt="2024-11-08T07:57:50.023" v="17" actId="2696"/>
        <pc:sldMkLst>
          <pc:docMk/>
          <pc:sldMk cId="2526023155" sldId="6153"/>
        </pc:sldMkLst>
      </pc:sldChg>
      <pc:sldChg chg="add del">
        <pc:chgData name="Arbour, Duncan" userId="f8c76c83-f09a-4702-8a60-e00215c8b89f" providerId="ADAL" clId="{9C4D2E42-79E8-FF42-958F-0CDA464F138F}" dt="2024-11-08T08:10:28.280" v="29" actId="2696"/>
        <pc:sldMkLst>
          <pc:docMk/>
          <pc:sldMk cId="3789602411" sldId="6153"/>
        </pc:sldMkLst>
      </pc:sldChg>
      <pc:sldChg chg="add del">
        <pc:chgData name="Arbour, Duncan" userId="f8c76c83-f09a-4702-8a60-e00215c8b89f" providerId="ADAL" clId="{9C4D2E42-79E8-FF42-958F-0CDA464F138F}" dt="2024-11-08T08:10:28.312" v="33" actId="2696"/>
        <pc:sldMkLst>
          <pc:docMk/>
          <pc:sldMk cId="621016044" sldId="6154"/>
        </pc:sldMkLst>
      </pc:sldChg>
      <pc:sldChg chg="add del">
        <pc:chgData name="Arbour, Duncan" userId="f8c76c83-f09a-4702-8a60-e00215c8b89f" providerId="ADAL" clId="{9C4D2E42-79E8-FF42-958F-0CDA464F138F}" dt="2024-11-08T07:57:49.990" v="11" actId="2696"/>
        <pc:sldMkLst>
          <pc:docMk/>
          <pc:sldMk cId="1874132371" sldId="6154"/>
        </pc:sldMkLst>
      </pc:sldChg>
      <pc:sldChg chg="add">
        <pc:chgData name="Arbour, Duncan" userId="f8c76c83-f09a-4702-8a60-e00215c8b89f" providerId="ADAL" clId="{9C4D2E42-79E8-FF42-958F-0CDA464F138F}" dt="2024-11-08T08:11:03.905" v="40" actId="2890"/>
        <pc:sldMkLst>
          <pc:docMk/>
          <pc:sldMk cId="3271437476" sldId="6154"/>
        </pc:sldMkLst>
      </pc:sldChg>
      <pc:sldChg chg="add">
        <pc:chgData name="Arbour, Duncan" userId="f8c76c83-f09a-4702-8a60-e00215c8b89f" providerId="ADAL" clId="{9C4D2E42-79E8-FF42-958F-0CDA464F138F}" dt="2024-11-08T08:11:04.548" v="41" actId="2890"/>
        <pc:sldMkLst>
          <pc:docMk/>
          <pc:sldMk cId="1276978093" sldId="6155"/>
        </pc:sldMkLst>
      </pc:sldChg>
      <pc:sldChg chg="add del">
        <pc:chgData name="Arbour, Duncan" userId="f8c76c83-f09a-4702-8a60-e00215c8b89f" providerId="ADAL" clId="{9C4D2E42-79E8-FF42-958F-0CDA464F138F}" dt="2024-11-08T08:10:28.282" v="30" actId="2696"/>
        <pc:sldMkLst>
          <pc:docMk/>
          <pc:sldMk cId="1294871541" sldId="6155"/>
        </pc:sldMkLst>
      </pc:sldChg>
      <pc:sldChg chg="add del">
        <pc:chgData name="Arbour, Duncan" userId="f8c76c83-f09a-4702-8a60-e00215c8b89f" providerId="ADAL" clId="{9C4D2E42-79E8-FF42-958F-0CDA464F138F}" dt="2024-11-08T07:57:49.992" v="12" actId="2696"/>
        <pc:sldMkLst>
          <pc:docMk/>
          <pc:sldMk cId="3342975694" sldId="6155"/>
        </pc:sldMkLst>
      </pc:sldChg>
      <pc:sldChg chg="add del">
        <pc:chgData name="Arbour, Duncan" userId="f8c76c83-f09a-4702-8a60-e00215c8b89f" providerId="ADAL" clId="{9C4D2E42-79E8-FF42-958F-0CDA464F138F}" dt="2024-11-08T07:57:49.999" v="16" actId="2696"/>
        <pc:sldMkLst>
          <pc:docMk/>
          <pc:sldMk cId="814112304" sldId="6156"/>
        </pc:sldMkLst>
      </pc:sldChg>
      <pc:sldChg chg="add">
        <pc:chgData name="Arbour, Duncan" userId="f8c76c83-f09a-4702-8a60-e00215c8b89f" providerId="ADAL" clId="{9C4D2E42-79E8-FF42-958F-0CDA464F138F}" dt="2024-11-08T08:11:05.089" v="42" actId="2890"/>
        <pc:sldMkLst>
          <pc:docMk/>
          <pc:sldMk cId="1467377282" sldId="6156"/>
        </pc:sldMkLst>
      </pc:sldChg>
      <pc:sldChg chg="add del">
        <pc:chgData name="Arbour, Duncan" userId="f8c76c83-f09a-4702-8a60-e00215c8b89f" providerId="ADAL" clId="{9C4D2E42-79E8-FF42-958F-0CDA464F138F}" dt="2024-11-08T08:10:28.338" v="34" actId="2696"/>
        <pc:sldMkLst>
          <pc:docMk/>
          <pc:sldMk cId="3557713462" sldId="6156"/>
        </pc:sldMkLst>
      </pc:sldChg>
      <pc:sldChg chg="add">
        <pc:chgData name="Arbour, Duncan" userId="f8c76c83-f09a-4702-8a60-e00215c8b89f" providerId="ADAL" clId="{9C4D2E42-79E8-FF42-958F-0CDA464F138F}" dt="2024-11-08T08:11:05.584" v="43" actId="2890"/>
        <pc:sldMkLst>
          <pc:docMk/>
          <pc:sldMk cId="133955782" sldId="6157"/>
        </pc:sldMkLst>
      </pc:sldChg>
      <pc:sldChg chg="add del">
        <pc:chgData name="Arbour, Duncan" userId="f8c76c83-f09a-4702-8a60-e00215c8b89f" providerId="ADAL" clId="{9C4D2E42-79E8-FF42-958F-0CDA464F138F}" dt="2024-11-08T08:10:28.368" v="36" actId="2696"/>
        <pc:sldMkLst>
          <pc:docMk/>
          <pc:sldMk cId="534033098" sldId="6157"/>
        </pc:sldMkLst>
      </pc:sldChg>
      <pc:sldChg chg="add del">
        <pc:chgData name="Arbour, Duncan" userId="f8c76c83-f09a-4702-8a60-e00215c8b89f" providerId="ADAL" clId="{9C4D2E42-79E8-FF42-958F-0CDA464F138F}" dt="2024-11-08T07:57:49.995" v="14" actId="2696"/>
        <pc:sldMkLst>
          <pc:docMk/>
          <pc:sldMk cId="778674166" sldId="6157"/>
        </pc:sldMkLst>
      </pc:sldChg>
      <pc:sldChg chg="add del">
        <pc:chgData name="Arbour, Duncan" userId="f8c76c83-f09a-4702-8a60-e00215c8b89f" providerId="ADAL" clId="{9C4D2E42-79E8-FF42-958F-0CDA464F138F}" dt="2024-11-08T08:10:28.341" v="35" actId="2696"/>
        <pc:sldMkLst>
          <pc:docMk/>
          <pc:sldMk cId="31183829" sldId="6158"/>
        </pc:sldMkLst>
      </pc:sldChg>
      <pc:sldChg chg="add del">
        <pc:chgData name="Arbour, Duncan" userId="f8c76c83-f09a-4702-8a60-e00215c8b89f" providerId="ADAL" clId="{9C4D2E42-79E8-FF42-958F-0CDA464F138F}" dt="2024-11-08T07:57:49.994" v="13" actId="2696"/>
        <pc:sldMkLst>
          <pc:docMk/>
          <pc:sldMk cId="2735340174" sldId="6158"/>
        </pc:sldMkLst>
      </pc:sldChg>
      <pc:sldChg chg="add">
        <pc:chgData name="Arbour, Duncan" userId="f8c76c83-f09a-4702-8a60-e00215c8b89f" providerId="ADAL" clId="{9C4D2E42-79E8-FF42-958F-0CDA464F138F}" dt="2024-11-08T08:11:06.084" v="44" actId="2890"/>
        <pc:sldMkLst>
          <pc:docMk/>
          <pc:sldMk cId="4146335172" sldId="6158"/>
        </pc:sldMkLst>
      </pc:sldChg>
      <pc:sldChg chg="add del">
        <pc:chgData name="Arbour, Duncan" userId="f8c76c83-f09a-4702-8a60-e00215c8b89f" providerId="ADAL" clId="{9C4D2E42-79E8-FF42-958F-0CDA464F138F}" dt="2024-11-08T08:10:28.284" v="31" actId="2696"/>
        <pc:sldMkLst>
          <pc:docMk/>
          <pc:sldMk cId="2395668464" sldId="6159"/>
        </pc:sldMkLst>
      </pc:sldChg>
      <pc:sldChg chg="add">
        <pc:chgData name="Arbour, Duncan" userId="f8c76c83-f09a-4702-8a60-e00215c8b89f" providerId="ADAL" clId="{9C4D2E42-79E8-FF42-958F-0CDA464F138F}" dt="2024-11-08T08:11:06.464" v="45" actId="2890"/>
        <pc:sldMkLst>
          <pc:docMk/>
          <pc:sldMk cId="3704884060" sldId="6159"/>
        </pc:sldMkLst>
      </pc:sldChg>
      <pc:sldChg chg="add del">
        <pc:chgData name="Arbour, Duncan" userId="f8c76c83-f09a-4702-8a60-e00215c8b89f" providerId="ADAL" clId="{9C4D2E42-79E8-FF42-958F-0CDA464F138F}" dt="2024-11-08T07:57:49.997" v="15" actId="2696"/>
        <pc:sldMkLst>
          <pc:docMk/>
          <pc:sldMk cId="4196554281" sldId="6159"/>
        </pc:sldMkLst>
      </pc:sldChg>
      <pc:sldChg chg="add del">
        <pc:chgData name="Arbour, Duncan" userId="f8c76c83-f09a-4702-8a60-e00215c8b89f" providerId="ADAL" clId="{9C4D2E42-79E8-FF42-958F-0CDA464F138F}" dt="2024-11-08T07:57:50.048" v="18" actId="2696"/>
        <pc:sldMkLst>
          <pc:docMk/>
          <pc:sldMk cId="1324317197" sldId="6160"/>
        </pc:sldMkLst>
      </pc:sldChg>
      <pc:sldChg chg="add del">
        <pc:chgData name="Arbour, Duncan" userId="f8c76c83-f09a-4702-8a60-e00215c8b89f" providerId="ADAL" clId="{9C4D2E42-79E8-FF42-958F-0CDA464F138F}" dt="2024-11-08T08:10:28.286" v="32" actId="2696"/>
        <pc:sldMkLst>
          <pc:docMk/>
          <pc:sldMk cId="3386179108" sldId="6160"/>
        </pc:sldMkLst>
      </pc:sldChg>
      <pc:sldChg chg="add">
        <pc:chgData name="Arbour, Duncan" userId="f8c76c83-f09a-4702-8a60-e00215c8b89f" providerId="ADAL" clId="{9C4D2E42-79E8-FF42-958F-0CDA464F138F}" dt="2024-11-08T08:11:06.871" v="46" actId="2890"/>
        <pc:sldMkLst>
          <pc:docMk/>
          <pc:sldMk cId="3840112127" sldId="6160"/>
        </pc:sldMkLst>
      </pc:sldChg>
      <pc:sldMasterChg chg="modSldLayout">
        <pc:chgData name="Arbour, Duncan" userId="f8c76c83-f09a-4702-8a60-e00215c8b89f" providerId="ADAL" clId="{9C4D2E42-79E8-FF42-958F-0CDA464F138F}" dt="2024-11-08T08:10:52.364" v="37" actId="167"/>
        <pc:sldMasterMkLst>
          <pc:docMk/>
          <pc:sldMasterMk cId="3081718911" sldId="2147483687"/>
        </pc:sldMasterMkLst>
        <pc:sldLayoutChg chg="modSp">
          <pc:chgData name="Arbour, Duncan" userId="f8c76c83-f09a-4702-8a60-e00215c8b89f" providerId="ADAL" clId="{9C4D2E42-79E8-FF42-958F-0CDA464F138F}" dt="2024-11-08T08:10:52.364" v="37" actId="167"/>
          <pc:sldLayoutMkLst>
            <pc:docMk/>
            <pc:sldMasterMk cId="3081718911" sldId="2147483687"/>
            <pc:sldLayoutMk cId="2887417588" sldId="2147483688"/>
          </pc:sldLayoutMkLst>
          <pc:spChg chg="mod">
            <ac:chgData name="Arbour, Duncan" userId="f8c76c83-f09a-4702-8a60-e00215c8b89f" providerId="ADAL" clId="{9C4D2E42-79E8-FF42-958F-0CDA464F138F}" dt="2024-11-08T08:10:52.364" v="37" actId="167"/>
            <ac:spMkLst>
              <pc:docMk/>
              <pc:sldMasterMk cId="3081718911" sldId="2147483687"/>
              <pc:sldLayoutMk cId="2887417588" sldId="2147483688"/>
              <ac:spMk id="40" creationId="{128A81AE-E80A-6B45-70CF-B0EA91ECA3B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CC72-1DA4-B5DF-A965-F93D00D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1508-C7DD-FB27-F42B-F5FCD6B94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7AE3B-865C-3217-8DDA-184C3244E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9413-3AA6-6AF0-3D77-F9C59C549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1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FABC2-C8D5-F9C7-341D-BFC24F88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C477D-BF29-BCD7-0CB5-BC0BDEEE2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643876-B50F-D1B8-1586-D1B0F672D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E1701-555E-1D06-2BD6-96F5D7B0D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6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619B-5BC4-4BDB-EF28-0818CE4AA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39A10-5140-53F8-C456-535FF0719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E99E1-F398-6328-5479-75E04475C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9496-445D-F329-E281-F217B8A11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09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ECCFF-4A17-7406-E68E-628CA93B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844790-3741-313C-D895-6B0374186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C48BE-4366-C06F-69EA-2C2D3DC38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BD221-116B-18F7-D899-A26EF25F8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44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CE7CA-51B0-FA3F-307F-531D926C7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0E64A-6B30-2643-7EF8-C30801D64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13D58-86F4-2C46-5974-43CEED48D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DF22-9514-27EE-EBDE-7A63FB95F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1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9D5A-FCA2-C894-B196-73FA4A1D4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6B36A-DCAA-4738-FF7B-4AED56EAD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A3B3E-90D7-5090-7067-FD46ACE6D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C249-2801-8C7F-C3F0-7353AB5FF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7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46FF8-52D6-791F-FE31-E42A6DA9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A2303-532C-CC4D-4261-20A977EE0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ACB63-A10E-F3F8-5E7C-DD0B7C493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EB4A2-0D77-A0DF-002E-F6B099566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4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9256-DCBC-8804-D850-1636F6C1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4EB82-55E3-E119-7BEC-E3D23A972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55145-1113-CBFE-62CD-A35FE26EC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CFBF1-A364-4320-7821-E8132803B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5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F5C09-CA43-3AE8-40B7-ABF81585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ADBA9-5BF1-16E1-D3D9-77CAC1E4E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9B70A9-33F2-CBF6-52F0-FA376F4C6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AE92-CCC9-2B27-21D5-71A044489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0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28A81AE-E80A-6B45-70CF-B0EA91ECA3B2}"/>
              </a:ext>
            </a:extLst>
          </p:cNvPr>
          <p:cNvSpPr/>
          <p:nvPr userDrawn="1"/>
        </p:nvSpPr>
        <p:spPr>
          <a:xfrm>
            <a:off x="10191404" y="6434051"/>
            <a:ext cx="1729047" cy="18288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810004-BDAB-492D-2881-9A7E5A58F082}"/>
              </a:ext>
            </a:extLst>
          </p:cNvPr>
          <p:cNvSpPr/>
          <p:nvPr userDrawn="1"/>
        </p:nvSpPr>
        <p:spPr>
          <a:xfrm>
            <a:off x="36576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51E68-7D7B-58AE-F847-4C1F30A64447}"/>
              </a:ext>
            </a:extLst>
          </p:cNvPr>
          <p:cNvSpPr/>
          <p:nvPr userDrawn="1"/>
        </p:nvSpPr>
        <p:spPr>
          <a:xfrm>
            <a:off x="269609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7E549-DEE6-91A9-614B-950B4D090CBE}"/>
              </a:ext>
            </a:extLst>
          </p:cNvPr>
          <p:cNvSpPr/>
          <p:nvPr userDrawn="1"/>
        </p:nvSpPr>
        <p:spPr>
          <a:xfrm>
            <a:off x="502643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EC066F-3893-19FA-EDF0-09C6B1051813}"/>
              </a:ext>
            </a:extLst>
          </p:cNvPr>
          <p:cNvSpPr/>
          <p:nvPr userDrawn="1"/>
        </p:nvSpPr>
        <p:spPr>
          <a:xfrm>
            <a:off x="735676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E2E83-E95A-FB8C-AE8D-DAF073242FFF}"/>
              </a:ext>
            </a:extLst>
          </p:cNvPr>
          <p:cNvSpPr/>
          <p:nvPr userDrawn="1"/>
        </p:nvSpPr>
        <p:spPr>
          <a:xfrm>
            <a:off x="968710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6BF89-E194-0668-FC26-EE7488545D2D}"/>
              </a:ext>
            </a:extLst>
          </p:cNvPr>
          <p:cNvSpPr txBox="1"/>
          <p:nvPr userDrawn="1"/>
        </p:nvSpPr>
        <p:spPr>
          <a:xfrm>
            <a:off x="36576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Awareness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D371D-C5EE-BBEA-CDFE-DC6DDDDE8C6D}"/>
              </a:ext>
            </a:extLst>
          </p:cNvPr>
          <p:cNvSpPr txBox="1"/>
          <p:nvPr userDrawn="1"/>
        </p:nvSpPr>
        <p:spPr>
          <a:xfrm>
            <a:off x="2696097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Desire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47CE-BE21-4B53-A693-09F455AC2891}"/>
              </a:ext>
            </a:extLst>
          </p:cNvPr>
          <p:cNvSpPr txBox="1"/>
          <p:nvPr userDrawn="1"/>
        </p:nvSpPr>
        <p:spPr>
          <a:xfrm>
            <a:off x="502643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749F1-FE86-FEBD-B857-41C064C0944A}"/>
              </a:ext>
            </a:extLst>
          </p:cNvPr>
          <p:cNvSpPr txBox="1"/>
          <p:nvPr userDrawn="1"/>
        </p:nvSpPr>
        <p:spPr>
          <a:xfrm>
            <a:off x="7356767" y="1078499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ED8D8-6FF1-54FE-D08B-331F144BC8F1}"/>
              </a:ext>
            </a:extLst>
          </p:cNvPr>
          <p:cNvSpPr txBox="1"/>
          <p:nvPr userDrawn="1"/>
        </p:nvSpPr>
        <p:spPr>
          <a:xfrm>
            <a:off x="968710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Reinforcement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9719B-EEBE-62D2-3D6A-7FC46176F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1414463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799824-4A15-4BA9-5DCF-689241AF3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6166" y="1414463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C612AA5-2706-BE8D-BF9A-2FEBFCA2B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56981" y="1396535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2E8D3B-48F0-D1DA-5EC1-3BA31CB46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6905" y="1414236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9697CE-6E92-FF48-68C3-415AE5A23D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93367" y="1414235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88FB3D-A308-3A89-5AF5-0C7B1FF6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7B68-0CAB-98A3-129C-F633CDB01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922FC-14D6-933A-A017-492E4F5E31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739BBE-A35A-FCDD-C742-FB80D553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6289C8-17E4-9841-7D69-EC3DDC1B6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891D4-9701-28E4-D3C3-89E0B8D0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C21A9C-5EB6-3D6C-7C51-15030480F1F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981BA-D502-EB8D-C0D5-DD0FBCEE2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501E-6488-24FE-8F7A-421C10BD6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460AD-C94B-E0D0-E964-91C0688720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E716B9-A8A0-31AD-6AA4-559C7ADF0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DA1039-9291-2C0C-AF4A-DA13E43810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1121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D8DEA-7D5E-5EFF-B91D-F55CCA484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FE60FB-9E12-8BC6-0936-794F99399DB2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ABB904-A186-1F6A-1DE6-B581B4F7C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7C71-C795-85B3-3554-487660126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C84B9-C3EC-36AA-F34F-70A03D778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93898-F7B4-960F-88A3-A11040AB80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A12C5F-5985-D3B5-2BED-0C552EE14D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9242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B27DA-6651-A62B-492E-5E4049C4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E0887E-362C-BBC4-097A-066E0625A950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C4C2AF-1053-CFFD-79AD-AE76383CF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A427C-2F5B-830C-02CD-22477D7C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EB5D9-4451-AFA5-D9D3-46C787758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9425A9-7145-567E-85D9-51B8A846D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92D58E-7A11-93AD-1261-1143968367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04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FD5BC-5926-B2AF-8ACD-8A84E7E8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1A8E02-2E77-B842-A3E9-0F9D62F5495B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54D0A-6C4C-3B5F-F693-CEF8B2BF3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00CA-945C-93FC-40FD-A4BE7E50DF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B35D-A0C9-27BE-AECC-8DF663DEA3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B421EC-B639-4E63-AE89-ABD9A5097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19B69-6C60-BD89-409C-457A932AAE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4374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88982-56BF-197B-BF7E-D3471348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900641-62B0-7C73-83EA-EC784BD15EE5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06C18-7800-2C1C-700C-537E9C5BF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D125-4B22-C11B-F6EC-1EF6E14D4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55FCB-3B5C-8AE2-BC73-934B2E6ABE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29085-A5BA-19BD-8D5A-56792056D1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070418-0911-ABBE-2DEE-C8EBF3AFD0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9780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E0FD-0A36-941D-1E8A-B2CC5318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862BD54-41A8-A666-02E8-6D81B8B4C89B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D6AAF-F25C-3B89-A9AF-43D25C402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9FB5-4060-821D-D71F-61BD5A56F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27250-985F-C8BD-C5C2-6D716A9B33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8CFA4-B63E-C6BD-5C45-8EA453A34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769922-C36F-37FC-160B-1F0E0234DF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377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C7A15-57A4-32AF-D101-0A790BE9D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ADE9FB-D633-CC6D-CE40-5F442E87E347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AC064-36B4-EE8C-E857-B0EAC92A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30B06-407F-2757-D9F4-90EFAFB97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63BC4-CB20-C401-3F98-C590B2788F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38DBCB-F23E-209C-A460-E6ECED4C5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84B66D-7966-DCB2-D694-7A2FDAD452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57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B1A56-F791-8259-2C44-B70F6E742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800208-C3BE-A408-5A6B-602CB2509BE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93E5B9-169E-38C9-FC21-857425080D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F4DB-7C2B-B056-4888-B444947D1D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A65CB-C2AF-7499-5A87-AA465F1661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88A60A-7FA7-532C-05B5-2E4D24AEE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3B7CD2-D497-9468-63A3-3453E0969C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335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CFFA-A8CC-57CD-7346-6B0BDFB18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216743-B295-68F9-911C-EC5CA3B09B8C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525C65-5B09-8F1E-22A1-FB4F3D080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3290-5EA5-0B25-4514-5D4CA51F2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EF64-486C-90EC-A3C9-970744570A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04F46C-AB93-C69A-C328-7D18E442D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7510BB-CFC0-55D0-AA08-DB5EE21B8B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884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190</Words>
  <Application>Microsoft Macintosh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Microsoft YaHei UI Light</vt:lpstr>
      <vt:lpstr>Quicksand Regular</vt:lpstr>
      <vt:lpstr>Aptos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3</cp:revision>
  <dcterms:created xsi:type="dcterms:W3CDTF">2024-09-20T10:11:18Z</dcterms:created>
  <dcterms:modified xsi:type="dcterms:W3CDTF">2024-11-08T08:11:08Z</dcterms:modified>
</cp:coreProperties>
</file>