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6A5B9-6119-9E43-A737-A900491520CF}" v="1" dt="2024-08-31T13:28:23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4556A5B9-6119-9E43-A737-A900491520CF}"/>
    <pc:docChg chg="custSel addSld delSld modSld modMainMaster">
      <pc:chgData name="Arbour, Duncan" userId="f8c76c83-f09a-4702-8a60-e00215c8b89f" providerId="ADAL" clId="{4556A5B9-6119-9E43-A737-A900491520CF}" dt="2024-08-31T13:34:59.786" v="53" actId="2890"/>
      <pc:docMkLst>
        <pc:docMk/>
      </pc:docMkLst>
      <pc:sldChg chg="addSp delSp modSp mod">
        <pc:chgData name="Arbour, Duncan" userId="f8c76c83-f09a-4702-8a60-e00215c8b89f" providerId="ADAL" clId="{4556A5B9-6119-9E43-A737-A900491520CF}" dt="2024-08-31T13:34:23.796" v="47" actId="14100"/>
        <pc:sldMkLst>
          <pc:docMk/>
          <pc:sldMk cId="3236585661" sldId="257"/>
        </pc:sldMkLst>
        <pc:spChg chg="add mod">
          <ac:chgData name="Arbour, Duncan" userId="f8c76c83-f09a-4702-8a60-e00215c8b89f" providerId="ADAL" clId="{4556A5B9-6119-9E43-A737-A900491520CF}" dt="2024-08-31T13:34:23.796" v="47" actId="14100"/>
          <ac:spMkLst>
            <pc:docMk/>
            <pc:sldMk cId="3236585661" sldId="257"/>
            <ac:spMk id="2" creationId="{90B9BD73-23BB-657A-6D2F-F8AA494BEFC0}"/>
          </ac:spMkLst>
        </pc:spChg>
        <pc:spChg chg="del">
          <ac:chgData name="Arbour, Duncan" userId="f8c76c83-f09a-4702-8a60-e00215c8b89f" providerId="ADAL" clId="{4556A5B9-6119-9E43-A737-A900491520CF}" dt="2024-08-31T13:28:19.776" v="7" actId="478"/>
          <ac:spMkLst>
            <pc:docMk/>
            <pc:sldMk cId="3236585661" sldId="257"/>
            <ac:spMk id="3" creationId="{37016B67-9C8E-D8F0-F155-4A79F5CF537C}"/>
          </ac:spMkLst>
        </pc:spChg>
        <pc:spChg chg="del">
          <ac:chgData name="Arbour, Duncan" userId="f8c76c83-f09a-4702-8a60-e00215c8b89f" providerId="ADAL" clId="{4556A5B9-6119-9E43-A737-A900491520CF}" dt="2024-08-31T13:28:19.776" v="7" actId="478"/>
          <ac:spMkLst>
            <pc:docMk/>
            <pc:sldMk cId="3236585661" sldId="257"/>
            <ac:spMk id="4" creationId="{D90BB40D-6DD8-D4CD-FDEA-F57FEF1C9764}"/>
          </ac:spMkLst>
        </pc:spChg>
        <pc:spChg chg="del">
          <ac:chgData name="Arbour, Duncan" userId="f8c76c83-f09a-4702-8a60-e00215c8b89f" providerId="ADAL" clId="{4556A5B9-6119-9E43-A737-A900491520CF}" dt="2024-08-31T13:28:19.776" v="7" actId="478"/>
          <ac:spMkLst>
            <pc:docMk/>
            <pc:sldMk cId="3236585661" sldId="257"/>
            <ac:spMk id="5" creationId="{C280E5DE-0A1C-B8FC-5E83-6F8908DBD25E}"/>
          </ac:spMkLst>
        </pc:spChg>
      </pc:sldChg>
      <pc:sldChg chg="del">
        <pc:chgData name="Arbour, Duncan" userId="f8c76c83-f09a-4702-8a60-e00215c8b89f" providerId="ADAL" clId="{4556A5B9-6119-9E43-A737-A900491520CF}" dt="2024-08-31T13:27:38.883" v="0" actId="2696"/>
        <pc:sldMkLst>
          <pc:docMk/>
          <pc:sldMk cId="317447270" sldId="258"/>
        </pc:sldMkLst>
      </pc:sldChg>
      <pc:sldChg chg="add">
        <pc:chgData name="Arbour, Duncan" userId="f8c76c83-f09a-4702-8a60-e00215c8b89f" providerId="ADAL" clId="{4556A5B9-6119-9E43-A737-A900491520CF}" dt="2024-08-31T13:34:56.402" v="48" actId="2890"/>
        <pc:sldMkLst>
          <pc:docMk/>
          <pc:sldMk cId="1478095669" sldId="258"/>
        </pc:sldMkLst>
      </pc:sldChg>
      <pc:sldChg chg="add">
        <pc:chgData name="Arbour, Duncan" userId="f8c76c83-f09a-4702-8a60-e00215c8b89f" providerId="ADAL" clId="{4556A5B9-6119-9E43-A737-A900491520CF}" dt="2024-08-31T13:34:57.415" v="49" actId="2890"/>
        <pc:sldMkLst>
          <pc:docMk/>
          <pc:sldMk cId="569411363" sldId="259"/>
        </pc:sldMkLst>
      </pc:sldChg>
      <pc:sldChg chg="del">
        <pc:chgData name="Arbour, Duncan" userId="f8c76c83-f09a-4702-8a60-e00215c8b89f" providerId="ADAL" clId="{4556A5B9-6119-9E43-A737-A900491520CF}" dt="2024-08-31T13:27:38.901" v="4" actId="2696"/>
        <pc:sldMkLst>
          <pc:docMk/>
          <pc:sldMk cId="1711594109" sldId="259"/>
        </pc:sldMkLst>
      </pc:sldChg>
      <pc:sldChg chg="del">
        <pc:chgData name="Arbour, Duncan" userId="f8c76c83-f09a-4702-8a60-e00215c8b89f" providerId="ADAL" clId="{4556A5B9-6119-9E43-A737-A900491520CF}" dt="2024-08-31T13:27:38.888" v="3" actId="2696"/>
        <pc:sldMkLst>
          <pc:docMk/>
          <pc:sldMk cId="3111924551" sldId="260"/>
        </pc:sldMkLst>
      </pc:sldChg>
      <pc:sldChg chg="add">
        <pc:chgData name="Arbour, Duncan" userId="f8c76c83-f09a-4702-8a60-e00215c8b89f" providerId="ADAL" clId="{4556A5B9-6119-9E43-A737-A900491520CF}" dt="2024-08-31T13:34:57.932" v="50" actId="2890"/>
        <pc:sldMkLst>
          <pc:docMk/>
          <pc:sldMk cId="3197340929" sldId="260"/>
        </pc:sldMkLst>
      </pc:sldChg>
      <pc:sldChg chg="add">
        <pc:chgData name="Arbour, Duncan" userId="f8c76c83-f09a-4702-8a60-e00215c8b89f" providerId="ADAL" clId="{4556A5B9-6119-9E43-A737-A900491520CF}" dt="2024-08-31T13:34:58.412" v="51" actId="2890"/>
        <pc:sldMkLst>
          <pc:docMk/>
          <pc:sldMk cId="1834060381" sldId="261"/>
        </pc:sldMkLst>
      </pc:sldChg>
      <pc:sldChg chg="del">
        <pc:chgData name="Arbour, Duncan" userId="f8c76c83-f09a-4702-8a60-e00215c8b89f" providerId="ADAL" clId="{4556A5B9-6119-9E43-A737-A900491520CF}" dt="2024-08-31T13:27:38.886" v="2" actId="2696"/>
        <pc:sldMkLst>
          <pc:docMk/>
          <pc:sldMk cId="2469977368" sldId="261"/>
        </pc:sldMkLst>
      </pc:sldChg>
      <pc:sldChg chg="add">
        <pc:chgData name="Arbour, Duncan" userId="f8c76c83-f09a-4702-8a60-e00215c8b89f" providerId="ADAL" clId="{4556A5B9-6119-9E43-A737-A900491520CF}" dt="2024-08-31T13:34:58.964" v="52" actId="2890"/>
        <pc:sldMkLst>
          <pc:docMk/>
          <pc:sldMk cId="334456570" sldId="262"/>
        </pc:sldMkLst>
      </pc:sldChg>
      <pc:sldChg chg="del">
        <pc:chgData name="Arbour, Duncan" userId="f8c76c83-f09a-4702-8a60-e00215c8b89f" providerId="ADAL" clId="{4556A5B9-6119-9E43-A737-A900491520CF}" dt="2024-08-31T13:27:38.885" v="1" actId="2696"/>
        <pc:sldMkLst>
          <pc:docMk/>
          <pc:sldMk cId="3160467876" sldId="262"/>
        </pc:sldMkLst>
      </pc:sldChg>
      <pc:sldChg chg="add">
        <pc:chgData name="Arbour, Duncan" userId="f8c76c83-f09a-4702-8a60-e00215c8b89f" providerId="ADAL" clId="{4556A5B9-6119-9E43-A737-A900491520CF}" dt="2024-08-31T13:34:59.786" v="53" actId="2890"/>
        <pc:sldMkLst>
          <pc:docMk/>
          <pc:sldMk cId="3612699142" sldId="263"/>
        </pc:sldMkLst>
      </pc:sldChg>
      <pc:sldMasterChg chg="modSldLayout">
        <pc:chgData name="Arbour, Duncan" userId="f8c76c83-f09a-4702-8a60-e00215c8b89f" providerId="ADAL" clId="{4556A5B9-6119-9E43-A737-A900491520CF}" dt="2024-08-31T13:28:04.352" v="6" actId="478"/>
        <pc:sldMasterMkLst>
          <pc:docMk/>
          <pc:sldMasterMk cId="2707644625" sldId="2147483660"/>
        </pc:sldMasterMkLst>
        <pc:sldLayoutChg chg="delSp mod">
          <pc:chgData name="Arbour, Duncan" userId="f8c76c83-f09a-4702-8a60-e00215c8b89f" providerId="ADAL" clId="{4556A5B9-6119-9E43-A737-A900491520CF}" dt="2024-08-31T13:28:04.352" v="6" actId="478"/>
          <pc:sldLayoutMkLst>
            <pc:docMk/>
            <pc:sldMasterMk cId="2707644625" sldId="2147483660"/>
            <pc:sldLayoutMk cId="664280814" sldId="2147483716"/>
          </pc:sldLayoutMkLst>
          <pc:spChg chg="del">
            <ac:chgData name="Arbour, Duncan" userId="f8c76c83-f09a-4702-8a60-e00215c8b89f" providerId="ADAL" clId="{4556A5B9-6119-9E43-A737-A900491520CF}" dt="2024-08-31T13:28:04.352" v="6" actId="478"/>
            <ac:spMkLst>
              <pc:docMk/>
              <pc:sldMasterMk cId="2707644625" sldId="2147483660"/>
              <pc:sldLayoutMk cId="664280814" sldId="2147483716"/>
              <ac:spMk id="5" creationId="{3CAC4FD0-6407-3161-1C1C-CD54ED384F1F}"/>
            </ac:spMkLst>
          </pc:spChg>
          <pc:spChg chg="del">
            <ac:chgData name="Arbour, Duncan" userId="f8c76c83-f09a-4702-8a60-e00215c8b89f" providerId="ADAL" clId="{4556A5B9-6119-9E43-A737-A900491520CF}" dt="2024-08-31T13:28:01.410" v="5" actId="478"/>
            <ac:spMkLst>
              <pc:docMk/>
              <pc:sldMasterMk cId="2707644625" sldId="2147483660"/>
              <pc:sldLayoutMk cId="664280814" sldId="2147483716"/>
              <ac:spMk id="6" creationId="{E2FB4663-3F40-C3CE-CF61-0DA4ADBA22BC}"/>
            </ac:spMkLst>
          </pc:spChg>
          <pc:spChg chg="del">
            <ac:chgData name="Arbour, Duncan" userId="f8c76c83-f09a-4702-8a60-e00215c8b89f" providerId="ADAL" clId="{4556A5B9-6119-9E43-A737-A900491520CF}" dt="2024-08-31T13:28:01.410" v="5" actId="478"/>
            <ac:spMkLst>
              <pc:docMk/>
              <pc:sldMasterMk cId="2707644625" sldId="2147483660"/>
              <pc:sldLayoutMk cId="664280814" sldId="2147483716"/>
              <ac:spMk id="7" creationId="{A006D185-CE14-0819-CBF8-17B5C79FC10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112E1-CCFE-7250-9E75-B2556EAC2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F2EE82-8A7E-97B0-C5E4-078DF19239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59DA67-0D3D-6443-7C64-2AD1FA3AE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82749-5709-EC68-4D2E-BA9E2990E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97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B981B-57A3-EEE0-C932-84B87A8D1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5A4FA3-120D-CC54-DDAF-4DADE9869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6449E4-023A-2D9C-F55C-199996C59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BD7A8-23B5-D991-CBDE-DF99E08B7E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103AF-D924-2DEC-F4CB-F8B9D1B00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CA07CF-B97C-B00F-F436-4D8DA7994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7CE29F-BE3C-A903-C94E-1A9328020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0608-492F-D36A-23FF-2D73DE142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67619-822B-BE71-5A92-B7D10D8B1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4821CA-6EB3-63C1-B4FE-B61DB36D8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D84720-65AF-4A31-02CD-719F72BAA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65C5F-A97B-13B7-05F6-CA796F4E70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7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052FA-B2EF-AD0E-D1BE-BF2DD4CDC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ECF34-094D-B580-3581-882F06EE0F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E8EF8-1FBE-CC63-EDF1-892F78924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0A8AC-CFF5-3A07-3E58-F255F284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24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5DB19-4EAC-A2EC-A31E-476201E46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625F1D-3417-7EA6-A179-4533731690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AE5316-4D28-07A8-3BF6-0BA361370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8A786-E143-4626-BEA5-A13DA1275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74D05C-AA0D-E509-B7F2-D0981D6C427E}"/>
              </a:ext>
            </a:extLst>
          </p:cNvPr>
          <p:cNvSpPr/>
          <p:nvPr userDrawn="1"/>
        </p:nvSpPr>
        <p:spPr>
          <a:xfrm>
            <a:off x="619397" y="1411357"/>
            <a:ext cx="3929601" cy="5029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31674-509E-8004-2C99-FF8C0AAA49BF}"/>
              </a:ext>
            </a:extLst>
          </p:cNvPr>
          <p:cNvSpPr/>
          <p:nvPr userDrawn="1"/>
        </p:nvSpPr>
        <p:spPr>
          <a:xfrm>
            <a:off x="4821283" y="1411357"/>
            <a:ext cx="6738257" cy="5029200"/>
          </a:xfrm>
          <a:prstGeom prst="rect">
            <a:avLst/>
          </a:prstGeom>
          <a:noFill/>
          <a:ln>
            <a:solidFill>
              <a:schemeClr val="tx2">
                <a:lumMod val="85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D0B5C-A943-3C25-4616-6C9E8807BDCA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9BD73-23BB-657A-6D2F-F8AA494BEFC0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E3E58-1EC7-1E4E-DACA-F19BBB4D6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C06E10-F574-7992-0E45-6226A2335E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639CE07-25F2-3777-0249-9E4992B2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9FF21-D92A-AC4E-EC6D-BB6CB0A8C782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162378-565C-F919-0250-1BE871E3BD28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9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B0BE2-03CE-A1EC-1409-F9D19AA1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3D4640-F953-F618-BF98-6AA9CA23F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BC94572-C240-EE73-6469-CCE8747A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84390-C082-1108-4820-5147135A0143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BA65E-E733-97E1-4982-07826F9FFFCC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41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5E4B9-0F62-588E-7310-7711BD6E4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DEEAD4-970C-F606-FDBE-A9FCBB925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740D8-1EC1-C059-2E27-277F7721E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FA61E-2675-D408-43EC-DE9B6EF304E3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416BDC-7FFB-DCEE-DC99-CB83ABBC0A16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3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9435C-5235-7B99-180D-76FDB49B7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0F2E6E-D24A-D891-A849-A2699C3C7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D0D1876-F463-E796-B822-F42728A4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1B8C5-9566-020F-7E50-0F8A64AF39E7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18C03-8420-0A5B-79BA-2BE01E713EB8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3FBDC-00CB-5B0A-3A52-81C230E42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4B6736-AC5B-E384-9F6F-55D2423BD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E064B6-8025-022F-00CF-9C9F7131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8C196-963A-3F98-790C-BE8458398CD5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1512EA-6751-A4F8-EA5C-66332D513C83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FF29C-1E5D-5A40-D8E5-D1015D5D7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C00E70-D86C-271E-1AC0-C39A3AEC1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F8E6A36-B74C-2318-AB4F-D0A95774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68132-C138-A8A5-661C-9273D83F0593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DB964-4687-51FD-B571-8C7E7481C551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69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9bea065c-4598-471b-a0d8-b208471d6a41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737cdb0d-9f15-48ec-9529-975a91239bb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1161</TotalTime>
  <Words>168</Words>
  <Application>Microsoft Macintosh PowerPoint</Application>
  <PresentationFormat>Widescreen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Aptos</vt:lpstr>
      <vt:lpstr>Arial</vt:lpstr>
      <vt:lpstr>SynH2024</vt:lpstr>
      <vt:lpstr>stage_name</vt:lpstr>
      <vt:lpstr>stage_name</vt:lpstr>
      <vt:lpstr>stage_name</vt:lpstr>
      <vt:lpstr>stage_name</vt:lpstr>
      <vt:lpstr>stage_name</vt:lpstr>
      <vt:lpstr>stage_name</vt:lpstr>
      <vt:lpstr>stage_name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9</cp:revision>
  <dcterms:created xsi:type="dcterms:W3CDTF">2024-07-12T09:05:01Z</dcterms:created>
  <dcterms:modified xsi:type="dcterms:W3CDTF">2024-09-01T05:38:25Z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