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315" r:id="rId5"/>
    <p:sldId id="262" r:id="rId6"/>
    <p:sldId id="264" r:id="rId7"/>
    <p:sldId id="265" r:id="rId8"/>
    <p:sldId id="266" r:id="rId9"/>
    <p:sldId id="316" r:id="rId10"/>
    <p:sldId id="317" r:id="rId11"/>
    <p:sldId id="318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76233"/>
  </p:normalViewPr>
  <p:slideViewPr>
    <p:cSldViewPr snapToGrid="0">
      <p:cViewPr varScale="1">
        <p:scale>
          <a:sx n="81" d="100"/>
          <a:sy n="81" d="100"/>
        </p:scale>
        <p:origin x="17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3A7E-AC0F-EFE2-72B2-1A9ED85C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B822F-C08E-96E6-0FBF-556DC15EB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068-FB31-F05D-038A-60FC88638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AD954-C00C-FED2-9702-8CD723D8E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7D3BA-A986-6D4E-9A71-C5D68AE1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0EDE4-0668-2E3D-B279-49DACBF78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DD747-087F-7235-7913-4E5B3A5CD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77759-8EB4-3448-3ABA-182ED8183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0376E-4418-DFD0-C418-F24AE206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9BB36-4C09-911D-0811-E9F61FDAA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2C900-5EE0-DB51-CEE1-C6427D2D8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6102-6548-A621-D318-6756D4D5F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02A5D-CF09-7CA8-EF3D-63D679AE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F045F6-91BF-E53D-9684-FC8F58805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B4449-C3F8-8D09-35F5-4C099FF25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8B4C-DB21-6A06-4253-556B156AA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5154-0891-B716-09A1-80445F85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9D348-20A7-7780-F9F4-35E1F6844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C47F32-97F6-032B-DEA8-132370740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47B9-D7B4-E375-A3CF-31FE5FE5D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4966589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>
                <a:latin typeface="Aptos" panose="020B0004020202020204" pitchFamily="34" charset="0"/>
              </a:rPr>
              <a:t>subject_line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0438-D927-6E9A-F518-0EF4BC31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5706CD-1FF1-1D5C-FE99-68238773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E3F279-4343-029E-0381-D62E5419B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45D2F-97EB-53B2-B848-875A3296D6C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DA2A29-8AAF-634E-4315-AE95C7077354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9D132E-2AAD-BFE8-359D-C7271E9AE2E2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F4222-56E4-0327-9115-1BE8A9492D22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4B55D-A137-F735-2EE6-A0670B04E232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0C577-F3FF-88F6-ACFC-25110D2313D3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3A882-5BA4-671B-3FE8-F30B10DCF862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1A65F-DA42-D6FA-B7FC-DF9E374F0E4B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E6F0821B-352D-05D6-3110-A05F53B6DA35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7750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5"/>
            <a:ext cx="10928350" cy="51653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500" kern="100" noProof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US" sz="1500" kern="100" noProof="1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#1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</a:p>
          <a:p>
            <a:pPr algn="l"/>
            <a:endParaRPr lang="en-US" sz="1200" b="0" noProof="1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#2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</a:p>
          <a:p>
            <a:pPr algn="l"/>
            <a:endParaRPr lang="en-US" sz="1200" b="0" noProof="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#3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</a:p>
          <a:p>
            <a:pPr algn="l"/>
            <a:endParaRPr lang="en-US" sz="1200" b="0" noProof="1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44DB-7614-80D4-864B-F067D71A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4AFE5B-1865-B2AE-E0AD-368E781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F4926D-1CD4-5021-B02A-B9A5F9DA6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CE1AF-5B40-EF43-BCFF-C0D15D93239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05CB6-B54E-8322-B192-BF42BB5A4168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950C47-D92C-8C0A-A5F2-66881B1F3CD1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9C7AD-7523-B062-513E-C50A104B1597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4F89E-DF07-7953-BAAF-B121BB2DB02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EDF7-D282-5873-1785-F420E972FE8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16F6-3A94-A69E-D0E1-863900C6910D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90251-F00F-E7AC-6826-4A393F526E47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D2900EFB-3A03-ADFB-FA40-EF0E121570A2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23116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F181-6AA3-8FFF-CDD8-F9B45CD04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D33866-AAC7-4484-D3BA-59DD8DB4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9A022-8B8A-3821-60DD-963707CBC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E3DB6-3A61-A5C0-11AA-3B5394143732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CF639-1A63-3D77-5130-9578D4237F5E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92660-5404-736E-FD20-5E275A00310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49EA1-9B43-BCD3-684E-5A4D65251BB8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0BD49-BA62-C0E3-9E64-4D7EA50F957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8057-64D7-80A3-BFB6-33741C832602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D08D3-0392-2DEC-2BEA-6A34DDF57715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90ACA-4C3F-F7EA-1206-01E07837D80B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F3B208F3-58E6-3B5E-392D-E14FF480D5B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362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669A-E31D-BAB9-D3DB-A62F517B8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3AB3C7-3757-D1BD-ED8F-B338D0C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A9054-5E6A-F0A1-DA4A-B7A3C2C77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0291-0707-AD29-8ADC-6745A960BE7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2DD708-C111-A1D4-E87E-633889D5115A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C3F13-2B34-5BE4-5B83-47A3D4E826F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5C770-243A-CBCD-FB25-763D38A93AC6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E3A25-FC9B-C3B9-845D-6D29494EA183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0A96D-80A6-473A-3BB6-34191A61A75C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D656D-7F00-C452-DC71-2521D76F388E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166F8-7E51-0E3B-3ADC-9E7F77ED92EE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922E69FC-78E9-D3E4-EF98-D658385F9B3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26906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9DBCE-0CB6-1976-0621-DECFE228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12208A-7499-390D-9116-58AC627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F2F43-BB28-9422-0870-AB1291BA8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9C60B-D61C-2CF2-A9E5-4C3AF87D2533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FFC4D0-750B-50C6-C3E1-AED036678DE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69244D-BF84-0C6E-0ADF-7B8A8C569C18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2A84F-0A2B-E7F5-A03D-9A7C6B50D2EC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056E9-B6D7-7F2B-7016-197A7B8A7FE6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3346D-D0BB-4418-46E2-FBB4BA0EABD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E8270-EF59-CDB0-BFD3-29D7DF30C296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9863B-9648-30BA-9750-096042B6FBD3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6A533003-DDF1-28A3-D630-389C4EF2646A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3626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1566</TotalTime>
  <Words>272</Words>
  <Application>Microsoft Macintosh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Kalinga</vt:lpstr>
      <vt:lpstr>SynH2024</vt:lpstr>
      <vt:lpstr>subject_line</vt:lpstr>
      <vt:lpstr>Overview of posts analyzed in this period</vt:lpstr>
      <vt:lpstr>title</vt:lpstr>
      <vt:lpstr>title</vt:lpstr>
      <vt:lpstr>title</vt:lpstr>
      <vt:lpstr>Reply to:</vt:lpstr>
      <vt:lpstr>Reply to:</vt:lpstr>
      <vt:lpstr>Reply to:</vt:lpstr>
      <vt:lpstr>Reply to:</vt:lpstr>
      <vt:lpstr>Reply to: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Monitoring</dc:title>
  <dc:subject>AI analysis and recommendations over Linkedin Posts</dc:subject>
  <dc:creator>Duncan Arbour</dc:creator>
  <cp:keywords/>
  <dc:description/>
  <cp:lastModifiedBy>Duncan Arbour</cp:lastModifiedBy>
  <cp:revision>43</cp:revision>
  <dcterms:created xsi:type="dcterms:W3CDTF">2024-07-12T09:05:01Z</dcterms:created>
  <dcterms:modified xsi:type="dcterms:W3CDTF">2025-07-23T14:25:16Z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