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5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subject_line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  <a:endParaRPr lang="en-US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4"/>
            <a:ext cx="10928350" cy="56196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1391</TotalTime>
  <Words>50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29</cp:revision>
  <dcterms:created xsi:type="dcterms:W3CDTF">2024-07-12T09:05:01Z</dcterms:created>
  <dcterms:modified xsi:type="dcterms:W3CDTF">2025-05-12T08:32:52Z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