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5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56" r:id="rId104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76259"/>
  </p:normalViewPr>
  <p:slideViewPr>
    <p:cSldViewPr snapToGrid="0">
      <p:cViewPr varScale="1">
        <p:scale>
          <a:sx n="96" d="100"/>
          <a:sy n="96" d="100"/>
        </p:scale>
        <p:origin x="147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07" Type="http://schemas.openxmlformats.org/officeDocument/2006/relationships/viewProps" Target="viewProps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theme" Target="theme/theme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tableStyles" Target="tableStyle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8/20/24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</p:spTree>
    <p:extLst>
      <p:ext uri="{BB962C8B-B14F-4D97-AF65-F5344CB8AC3E}">
        <p14:creationId xmlns:p14="http://schemas.microsoft.com/office/powerpoint/2010/main" val="66428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58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53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405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87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68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25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5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44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7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9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71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63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5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6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62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14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01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65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04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51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80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54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60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20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61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66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46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92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06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3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02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85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31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08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93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80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85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93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96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1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65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54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26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80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59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15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72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285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673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202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030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192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651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623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29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80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22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448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78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548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449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31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68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71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89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604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550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91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626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706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811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157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330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88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40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519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383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07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79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28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341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013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705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84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064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347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124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13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239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35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874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599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791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007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925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176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084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84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026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670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74E985-4D59-45AB-8970-AD8E2C92CE21}">
  <ds:schemaRefs>
    <ds:schemaRef ds:uri="9bea065c-4598-471b-a0d8-b208471d6a41"/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737cdb0d-9f15-48ec-9529-975a91239bb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1125</TotalTime>
  <Words>1200</Words>
  <Application>Microsoft Macintosh PowerPoint</Application>
  <PresentationFormat>Widescreen</PresentationFormat>
  <Paragraphs>1200</Paragraphs>
  <Slides>100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4" baseType="lpstr">
      <vt:lpstr>Aptos</vt:lpstr>
      <vt:lpstr>Arial</vt:lpstr>
      <vt:lpstr>Calibri</vt:lpstr>
      <vt:lpstr>SynH2024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6</cp:revision>
  <dcterms:created xsi:type="dcterms:W3CDTF">2024-07-12T09:05:01Z</dcterms:created>
  <dcterms:modified xsi:type="dcterms:W3CDTF">2024-08-20T08:07:35Z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