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8"/>
  </p:notesMasterIdLst>
  <p:sldIdLst>
    <p:sldId id="2124817338" r:id="rId3"/>
    <p:sldId id="2124817339" r:id="rId4"/>
    <p:sldId id="2124817340" r:id="rId5"/>
    <p:sldId id="2124817341" r:id="rId6"/>
    <p:sldId id="2124817342" r:id="rId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A6A78-FBF7-994B-9974-D56A71F546CB}" v="5" dt="2024-08-26T12:20:05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5102" autoAdjust="0"/>
  </p:normalViewPr>
  <p:slideViewPr>
    <p:cSldViewPr snapToGrid="0">
      <p:cViewPr varScale="1">
        <p:scale>
          <a:sx n="94" d="100"/>
          <a:sy n="94" d="100"/>
        </p:scale>
        <p:origin x="2208" y="360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B95A6A78-FBF7-994B-9974-D56A71F546CB}"/>
    <pc:docChg chg="modMainMaster">
      <pc:chgData name="Arbour, Duncan" userId="f8c76c83-f09a-4702-8a60-e00215c8b89f" providerId="ADAL" clId="{B95A6A78-FBF7-994B-9974-D56A71F546CB}" dt="2024-08-26T15:01:44.858" v="0" actId="692"/>
      <pc:docMkLst>
        <pc:docMk/>
      </pc:docMkLst>
      <pc:sldMasterChg chg="modSldLayout">
        <pc:chgData name="Arbour, Duncan" userId="f8c76c83-f09a-4702-8a60-e00215c8b89f" providerId="ADAL" clId="{B95A6A78-FBF7-994B-9974-D56A71F546CB}" dt="2024-08-26T15:01:44.858" v="0" actId="692"/>
        <pc:sldMasterMkLst>
          <pc:docMk/>
          <pc:sldMasterMk cId="3393914892" sldId="2147484723"/>
        </pc:sldMasterMkLst>
        <pc:sldLayoutChg chg="modSp mod">
          <pc:chgData name="Arbour, Duncan" userId="f8c76c83-f09a-4702-8a60-e00215c8b89f" providerId="ADAL" clId="{B95A6A78-FBF7-994B-9974-D56A71F546CB}" dt="2024-08-26T15:01:44.858" v="0" actId="692"/>
          <pc:sldLayoutMkLst>
            <pc:docMk/>
            <pc:sldMasterMk cId="3393914892" sldId="2147484723"/>
            <pc:sldLayoutMk cId="3124469745" sldId="2147483648"/>
          </pc:sldLayoutMkLst>
          <pc:spChg chg="mod">
            <ac:chgData name="Arbour, Duncan" userId="f8c76c83-f09a-4702-8a60-e00215c8b89f" providerId="ADAL" clId="{B95A6A78-FBF7-994B-9974-D56A71F546CB}" dt="2024-08-26T15:01:44.858" v="0" actId="692"/>
            <ac:spMkLst>
              <pc:docMk/>
              <pc:sldMasterMk cId="3393914892" sldId="2147484723"/>
              <pc:sldLayoutMk cId="3124469745" sldId="2147483648"/>
              <ac:spMk id="4" creationId="{914EF6F3-FAD2-D1CB-E040-60D2B0AE8A2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9/8/24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4739" y="330666"/>
            <a:ext cx="9925476" cy="643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4EF6F3-FAD2-D1CB-E040-60D2B0AE8A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61001">
            <a:off x="8440738" y="858838"/>
            <a:ext cx="3240087" cy="1828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003A-52C7-5FDD-9ED4-D3CDB9DC67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0" y="1054100"/>
            <a:ext cx="7810500" cy="173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690FF1B-B8C3-44B3-9268-892594A622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050" y="4161573"/>
            <a:ext cx="3320121" cy="238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604FD1-579D-90A4-E228-59B2374EF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300" y="4161573"/>
            <a:ext cx="3320121" cy="238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4FBD39-9A0A-8219-FEF8-54893C0D73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7050" y="4161572"/>
            <a:ext cx="3320121" cy="238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43004A9-F56C-9091-626C-93374473F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3080" y="2969476"/>
            <a:ext cx="9925476" cy="643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54DCB-1106-25E6-361B-F6E3B512A771}"/>
              </a:ext>
            </a:extLst>
          </p:cNvPr>
          <p:cNvSpPr txBox="1"/>
          <p:nvPr userDrawn="1"/>
        </p:nvSpPr>
        <p:spPr>
          <a:xfrm>
            <a:off x="487765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Thinking: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32B3-A263-C529-7B19-624B34B03D3E}"/>
              </a:ext>
            </a:extLst>
          </p:cNvPr>
          <p:cNvSpPr txBox="1"/>
          <p:nvPr userDrawn="1"/>
        </p:nvSpPr>
        <p:spPr>
          <a:xfrm>
            <a:off x="4368526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Feeling: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E947D-A4FC-6E26-2127-B9EF76EE12EA}"/>
              </a:ext>
            </a:extLst>
          </p:cNvPr>
          <p:cNvSpPr txBox="1"/>
          <p:nvPr userDrawn="1"/>
        </p:nvSpPr>
        <p:spPr>
          <a:xfrm>
            <a:off x="8249287" y="3814370"/>
            <a:ext cx="341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Doing: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8D24F-657F-C926-2FC1-3C19158F02B7}"/>
              </a:ext>
            </a:extLst>
          </p:cNvPr>
          <p:cNvSpPr/>
          <p:nvPr userDrawn="1"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 w="9525" cap="flat" cmpd="sng" algn="ctr">
            <a:solidFill>
              <a:srgbClr val="EA3201"/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48FB-5D7B-5778-19E5-A0DC873B2DE1}"/>
              </a:ext>
            </a:extLst>
          </p:cNvPr>
          <p:cNvSpPr/>
          <p:nvPr userDrawn="1"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12627-5679-6010-88DC-D5421DD965C4}"/>
              </a:ext>
            </a:extLst>
          </p:cNvPr>
          <p:cNvSpPr txBox="1"/>
          <p:nvPr userDrawn="1"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1A617-8643-1A2F-1A66-6C0DDFECA257}"/>
              </a:ext>
            </a:extLst>
          </p:cNvPr>
          <p:cNvSpPr txBox="1"/>
          <p:nvPr userDrawn="1"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45181-3956-82E7-7321-3F06B19C74CC}"/>
              </a:ext>
            </a:extLst>
          </p:cNvPr>
          <p:cNvSpPr/>
          <p:nvPr userDrawn="1"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21B1D-2D97-06CE-BA34-CC4F2B9B41B3}"/>
              </a:ext>
            </a:extLst>
          </p:cNvPr>
          <p:cNvSpPr/>
          <p:nvPr userDrawn="1"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ED5A1-2BDF-65A8-42F1-69D522778C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Stage_name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A1A22-5F25-62EF-ABAE-81DE83464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AEE0-787A-171D-16F9-DE1BED2FC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Stage_narrative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F834-2372-DDAC-F65E-9157ADC40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05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Thinking_bullets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1EF30-5202-20E9-6E05-C8FA6D1AE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30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Feeling_bullets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D341-E1ED-C9E6-2CF6-B4F1383D7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7050" y="3834023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Doing_bullets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E3388-C98F-61B3-CA2C-12567BAA74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err="1"/>
              <a:t>Short_quote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ED5A1-2BDF-65A8-42F1-69D522778C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Stage_name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A1A22-5F25-62EF-ABAE-81DE83464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AEE0-787A-171D-16F9-DE1BED2FC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Stage_narrative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F834-2372-DDAC-F65E-9157ADC40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05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Thinking_bullets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1EF30-5202-20E9-6E05-C8FA6D1AE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30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Feeling_bullets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D341-E1ED-C9E6-2CF6-B4F1383D7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7050" y="3834023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Doing_bullets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E3388-C98F-61B3-CA2C-12567BAA74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err="1"/>
              <a:t>Short_quote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8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ED5A1-2BDF-65A8-42F1-69D522778C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Stage_name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A1A22-5F25-62EF-ABAE-81DE83464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AEE0-787A-171D-16F9-DE1BED2FC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Stage_narrative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F834-2372-DDAC-F65E-9157ADC40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05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Thinking_bullets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1EF30-5202-20E9-6E05-C8FA6D1AE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30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Feeling_bullets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D341-E1ED-C9E6-2CF6-B4F1383D7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7050" y="3834023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Doing_bullets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E3388-C98F-61B3-CA2C-12567BAA74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err="1"/>
              <a:t>Short_quote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ED5A1-2BDF-65A8-42F1-69D522778C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Stage_name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A1A22-5F25-62EF-ABAE-81DE83464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AEE0-787A-171D-16F9-DE1BED2FC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Stage_narrative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F834-2372-DDAC-F65E-9157ADC40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05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Thinking_bullets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1EF30-5202-20E9-6E05-C8FA6D1AE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30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Feeling_bullets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D341-E1ED-C9E6-2CF6-B4F1383D7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7050" y="3834023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Doing_bullets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E3388-C98F-61B3-CA2C-12567BAA74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err="1"/>
              <a:t>Short_quote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ED5A1-2BDF-65A8-42F1-69D522778C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Stage_name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A1A22-5F25-62EF-ABAE-81DE834649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AEE0-787A-171D-16F9-DE1BED2FC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Stage_narrative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F834-2372-DDAC-F65E-9157ADC40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05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Thinking_bullets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1EF30-5202-20E9-6E05-C8FA6D1AE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300" y="3834024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Feeling_bullets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06D341-E1ED-C9E6-2CF6-B4F1383D7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97050" y="3834023"/>
            <a:ext cx="3320121" cy="2384193"/>
          </a:xfrm>
        </p:spPr>
        <p:txBody>
          <a:bodyPr>
            <a:normAutofit/>
          </a:bodyPr>
          <a:lstStyle/>
          <a:p>
            <a:r>
              <a:rPr lang="en-US" sz="1400" dirty="0" err="1"/>
              <a:t>Doing_bullets</a:t>
            </a:r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2E3388-C98F-61B3-CA2C-12567BAA74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err="1"/>
              <a:t>Short_quote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61398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19554</TotalTime>
  <Words>90</Words>
  <Application>Microsoft Macintosh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1_Syneos_PPT-16x9_01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831</cp:revision>
  <cp:lastPrinted>2020-04-06T14:41:22Z</cp:lastPrinted>
  <dcterms:modified xsi:type="dcterms:W3CDTF">2024-09-08T07:50:39Z</dcterms:modified>
  <cp:category/>
</cp:coreProperties>
</file>