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95" d="100"/>
          <a:sy n="95" d="100"/>
        </p:scale>
        <p:origin x="15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2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0BA255E-72CB-D8C1-268D-7DA8A3C8B643}"/>
              </a:ext>
            </a:extLst>
          </p:cNvPr>
          <p:cNvSpPr txBox="1">
            <a:spLocks/>
          </p:cNvSpPr>
          <p:nvPr userDrawn="1"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DEFDAE-430C-12BC-3EB4-FB503C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825" y="1122363"/>
            <a:ext cx="10928350" cy="46974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2051-FC42-C486-5037-44C7AB746F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190" y="5832680"/>
            <a:ext cx="10928350" cy="731838"/>
          </a:xfrm>
        </p:spPr>
        <p:txBody>
          <a:bodyPr>
            <a:normAutofit/>
          </a:bodyPr>
          <a:lstStyle>
            <a:lvl5pPr marL="0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1600" b="0">
                <a:solidFill>
                  <a:srgbClr val="696969"/>
                </a:solidFill>
                <a:latin typeface="Arial"/>
              </a:rPr>
              <a:t>Is it allowed for pharma companies to promote clinical studies directly to patients?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 b="1">
                <a:solidFill>
                  <a:srgbClr val="FF0000"/>
                </a:solidFill>
                <a:latin typeface="Arial"/>
              </a:rPr>
              <a:t>Question 1: Promotion of Clinical Studies in the Netherlands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The CGR Code of Conduct assesses promotional activity on factors such as addressee, content, presentation, and context.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for Pharmaceutical Advertising, Stichting Code Geneesmiddelenreclame (CGR), 1 January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CGR Code restricts advertising of prescription-only and unauthorised medicines to the general public, emphasizing non-promotional routes.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for Pharmaceutical Advertising, Stichting Code Geneesmiddelenreclame (CGR), 1 January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Sponsorship tied to advertising prescription-only medicines to the general public is prohibited.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for Pharmaceutical Advertising, Stichting Code Geneesmiddelenreclame (CGR), 1 January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Direct promotion of clinical studies to patients may fall under the broader prohibition of promotional activities aimed at the general public.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for Pharmaceutical Advertising, Stichting Code Geneesmiddelenreclame (CGR), 1 January 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1400" b="1">
                <a:solidFill>
                  <a:srgbClr val="FFFFFF"/>
                </a:solidFill>
                <a:latin typeface="Arial"/>
              </a:rPr>
              <a:t>Pharmaceutical companies are not permitted to promote clinical studies directly to patients in the Netherlands based on CGR Code of Conduct regulations.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1136</TotalTime>
  <Words>650</Words>
  <Application>Microsoft Macintosh PowerPoint</Application>
  <PresentationFormat>Widescreen</PresentationFormat>
  <Paragraphs>250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2024-09-22T08:16:24Z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