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76259"/>
  </p:normalViewPr>
  <p:slideViewPr>
    <p:cSldViewPr snapToGrid="0">
      <p:cViewPr>
        <p:scale>
          <a:sx n="110" d="100"/>
          <a:sy n="110" d="100"/>
        </p:scale>
        <p:origin x="14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38F63-9C4F-B747-F160-6D359F528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72B10-F6FE-2B0E-750E-05B2B9CFE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112B0-F005-B16E-0665-F0BF06C181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7935D-EC1E-6735-1979-738660573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4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C697D-E19D-AE74-E729-E1ED128B4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DFB71-EB19-8BA2-841E-F4E014119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F9620C-AF52-78EB-319A-020309A8D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69B7C-84E0-7E1B-A300-293045FBA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6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DD3F-AFC7-1F4F-805D-07F49F4F9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AB59CF-DE01-610E-3781-A1AA588F34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287E7-1706-0796-5C8D-B41D83423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05BC9-EFC2-3E1F-7A4F-2624C3FB3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919BE-B13C-25F3-4F14-8DB6D346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8BB89-7C5A-9A86-85FB-2D29FDC52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B4F1D8-2545-3686-C81E-197E96D22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DB01-9DBD-86A9-A818-4C5E6D2CB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97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30A6E-0597-1163-E053-6C26363E2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C1C15-6B98-A642-F0DA-37691134C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E238B-37AD-6BBB-F79D-28B04D01D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16FE2-8160-5818-1BBA-02DA3053A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4D05C-AA0D-E509-B7F2-D0981D6C427E}"/>
              </a:ext>
            </a:extLst>
          </p:cNvPr>
          <p:cNvSpPr/>
          <p:nvPr userDrawn="1"/>
        </p:nvSpPr>
        <p:spPr>
          <a:xfrm>
            <a:off x="619397" y="1411357"/>
            <a:ext cx="3929601" cy="5029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F31674-509E-8004-2C99-FF8C0AAA49BF}"/>
              </a:ext>
            </a:extLst>
          </p:cNvPr>
          <p:cNvSpPr/>
          <p:nvPr userDrawn="1"/>
        </p:nvSpPr>
        <p:spPr>
          <a:xfrm>
            <a:off x="4821283" y="1411357"/>
            <a:ext cx="6738257" cy="5029200"/>
          </a:xfrm>
          <a:prstGeom prst="rect">
            <a:avLst/>
          </a:prstGeom>
          <a:noFill/>
          <a:ln>
            <a:solidFill>
              <a:schemeClr val="tx2">
                <a:lumMod val="85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AC4FD0-6407-3161-1C1C-CD54ED384F1F}"/>
              </a:ext>
            </a:extLst>
          </p:cNvPr>
          <p:cNvSpPr txBox="1"/>
          <p:nvPr userDrawn="1"/>
        </p:nvSpPr>
        <p:spPr>
          <a:xfrm>
            <a:off x="759781" y="1527858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B4663-3F40-C3CE-CF61-0DA4ADBA22BC}"/>
              </a:ext>
            </a:extLst>
          </p:cNvPr>
          <p:cNvSpPr txBox="1"/>
          <p:nvPr userDrawn="1"/>
        </p:nvSpPr>
        <p:spPr>
          <a:xfrm>
            <a:off x="774398" y="3713229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Messaging focus: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6D185-CE14-0819-CBF8-17B5C79FC102}"/>
              </a:ext>
            </a:extLst>
          </p:cNvPr>
          <p:cNvSpPr txBox="1"/>
          <p:nvPr userDrawn="1"/>
        </p:nvSpPr>
        <p:spPr>
          <a:xfrm>
            <a:off x="774398" y="4903173"/>
            <a:ext cx="2342234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Imagery  focus: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016B67-9C8E-D8F0-F155-4A79F5CF537C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BB40D-6DD8-D4CD-FDEA-F57FEF1C9764}"/>
              </a:ext>
            </a:extLst>
          </p:cNvPr>
          <p:cNvSpPr txBox="1"/>
          <p:nvPr/>
        </p:nvSpPr>
        <p:spPr>
          <a:xfrm>
            <a:off x="763929" y="3974804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0E5DE-0A1C-B8FC-5E83-6F8908DBD25E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D0B5C-A943-3C25-4616-6C9E8807BDCA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0AD8-B8A7-8021-5678-00AA779A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9FDC0AB-ACEE-529C-9FA3-69BE8282F9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7F4CFF6-DB79-20D8-73D0-80819BA0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363E7-47B5-3C2E-B6B6-6502E6483225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940E9-C91F-0D69-4D72-3D7DDBE4879B}"/>
              </a:ext>
            </a:extLst>
          </p:cNvPr>
          <p:cNvSpPr txBox="1"/>
          <p:nvPr/>
        </p:nvSpPr>
        <p:spPr>
          <a:xfrm>
            <a:off x="763929" y="3974804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E582A-715E-201C-9C42-66CD39778269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2FE15-A9E3-B96F-8362-6B1662FFC067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76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7DF7F-3AB9-C00B-5B76-14B588B38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BF1EA9-3A58-A038-14E4-8AC80820F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6640BF-8225-9BFA-F1FC-07AAEF38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C542B-3958-D519-1F89-3A7D81CDE4E7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D1E05-0F3F-7134-D6A4-E84C094E2F63}"/>
              </a:ext>
            </a:extLst>
          </p:cNvPr>
          <p:cNvSpPr txBox="1"/>
          <p:nvPr/>
        </p:nvSpPr>
        <p:spPr>
          <a:xfrm>
            <a:off x="763929" y="3974804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C0F21-5075-104A-FC61-E2D52A5CDE29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AC539-F71E-8B90-A99F-DC5754567A30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78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F4B5A-50A0-4502-86EB-3D8320FCE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9F2E69-1441-B9D9-4429-B9FCDC11ED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B036A75-C886-B42C-04B5-3152819F2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D3EC5-9749-D822-33C1-F13B8EE0C127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97F382-6BDC-BF43-C554-17C2FD5A8552}"/>
              </a:ext>
            </a:extLst>
          </p:cNvPr>
          <p:cNvSpPr txBox="1"/>
          <p:nvPr/>
        </p:nvSpPr>
        <p:spPr>
          <a:xfrm>
            <a:off x="763929" y="3974804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EFB2C-E1B6-92CD-05A1-4E98CD621313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1299F-6C08-EACE-7C5E-7D5974C09F10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04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1D8E-0C56-CC8C-1E42-BEBF6F24B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3C997A-9220-B629-77DF-903F942C2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0BE72-39AE-3C33-0977-41CB9EEB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0E506-E420-0EDE-EB90-D0C6BCF6488C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2D3D86-BBD2-8D44-40E3-51B696F6A729}"/>
              </a:ext>
            </a:extLst>
          </p:cNvPr>
          <p:cNvSpPr txBox="1"/>
          <p:nvPr/>
        </p:nvSpPr>
        <p:spPr>
          <a:xfrm>
            <a:off x="763929" y="3974804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FD0AF-F045-7C21-B3DE-E5650093A1C0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056097-FF89-3A38-E8EC-3ED13B8F30E3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78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3D4A-792A-9191-9AAE-016ACFF05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27908B-612A-EA27-A0A8-DC984F99C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Medicine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4367B3-BC0F-92D1-AC99-4882AB04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59" y="580136"/>
            <a:ext cx="10751157" cy="731520"/>
          </a:xfrm>
        </p:spPr>
        <p:txBody>
          <a:bodyPr/>
          <a:lstStyle/>
          <a:p>
            <a:r>
              <a:rPr lang="en-GB" dirty="0" err="1"/>
              <a:t>stage_name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13A31-46EB-13BD-953B-D341EC026F3C}"/>
              </a:ext>
            </a:extLst>
          </p:cNvPr>
          <p:cNvSpPr txBox="1"/>
          <p:nvPr/>
        </p:nvSpPr>
        <p:spPr>
          <a:xfrm>
            <a:off x="763929" y="1851951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stage_overview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A404F-9AC5-ABC7-B0B2-C50ECAB43609}"/>
              </a:ext>
            </a:extLst>
          </p:cNvPr>
          <p:cNvSpPr txBox="1"/>
          <p:nvPr/>
        </p:nvSpPr>
        <p:spPr>
          <a:xfrm>
            <a:off x="763929" y="3974804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stage_messaging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B7711-01A2-C71B-16EE-25B8107DB574}"/>
              </a:ext>
            </a:extLst>
          </p:cNvPr>
          <p:cNvSpPr txBox="1"/>
          <p:nvPr/>
        </p:nvSpPr>
        <p:spPr>
          <a:xfrm>
            <a:off x="763929" y="5169868"/>
            <a:ext cx="3622876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stage_imagery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28333-8154-2459-B191-EDC32EA74D88}"/>
              </a:ext>
            </a:extLst>
          </p:cNvPr>
          <p:cNvSpPr txBox="1"/>
          <p:nvPr/>
        </p:nvSpPr>
        <p:spPr>
          <a:xfrm>
            <a:off x="4955893" y="1491048"/>
            <a:ext cx="6472177" cy="184666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200" dirty="0" err="1">
                <a:latin typeface="Arial" panose="020B0604020202020204" pitchFamily="34" charset="0"/>
                <a:cs typeface="Arial" panose="020B0604020202020204" pitchFamily="34" charset="0"/>
              </a:rPr>
              <a:t>stage_sas_urls</a:t>
            </a:r>
            <a:endParaRPr lang="en-GB" sz="12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14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737cdb0d-9f15-48ec-9529-975a91239bb1"/>
    <ds:schemaRef ds:uri="http://schemas.microsoft.com/office/infopath/2007/PartnerControls"/>
    <ds:schemaRef ds:uri="9bea065c-4598-471b-a0d8-b208471d6a41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1159</TotalTime>
  <Words>114</Words>
  <Application>Microsoft Macintosh PowerPoint</Application>
  <PresentationFormat>Widescreen</PresentationFormat>
  <Paragraphs>42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Calibri</vt:lpstr>
      <vt:lpstr>SynH2024</vt:lpstr>
      <vt:lpstr>stage_name</vt:lpstr>
      <vt:lpstr>stage_name</vt:lpstr>
      <vt:lpstr>stage_name</vt:lpstr>
      <vt:lpstr>stage_name</vt:lpstr>
      <vt:lpstr>stage_name</vt:lpstr>
      <vt:lpstr>stage_name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7</cp:revision>
  <dcterms:created xsi:type="dcterms:W3CDTF">2024-07-12T09:05:01Z</dcterms:created>
  <dcterms:modified xsi:type="dcterms:W3CDTF">2024-08-31T12:44:40Z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