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5683" r:id="rId4"/>
    <p:sldMasterId id="2147486126" r:id="rId5"/>
    <p:sldMasterId id="2147486443" r:id="rId6"/>
  </p:sldMasterIdLst>
  <p:notesMasterIdLst>
    <p:notesMasterId r:id="rId9"/>
  </p:notesMasterIdLst>
  <p:handoutMasterIdLst>
    <p:handoutMasterId r:id="rId10"/>
  </p:handoutMasterIdLst>
  <p:sldIdLst>
    <p:sldId id="893" r:id="rId7"/>
    <p:sldId id="2147481791" r:id="rId8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2" pos="7344" userDrawn="1">
          <p15:clr>
            <a:srgbClr val="A4A3A4"/>
          </p15:clr>
        </p15:guide>
        <p15:guide id="3" pos="5064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pos="1416" userDrawn="1">
          <p15:clr>
            <a:srgbClr val="A4A3A4"/>
          </p15:clr>
        </p15:guide>
        <p15:guide id="7" orient="horz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ED92116-ECD6-297D-DDFA-B27A8AAABB42}" name="Taghizadeh, Ava" initials="AT" userId="S::ava.taghizadeh@syneoshealth.com::453e4ea2-55b8-4b7e-90a6-a42558170ca4" providerId="AD"/>
  <p188:author id="{80FE8D42-7BF9-8D8C-D890-CD8A52EC56E9}" name="Holmes, Paul" initials="PH" userId="S::paul.holmes@syneoshealth.com::064bbb97-1018-4e9a-9a8a-436161860877" providerId="AD"/>
  <p188:author id="{FD9B4A56-686C-F350-ECEC-F74999EFD097}" name="Murphy, Colleen" initials="MC" userId="S::colleen.murphy@syneoshealth.com::1bc24fdc-4d16-4c59-9549-ef1f2c3d2bfb" providerId="AD"/>
  <p188:author id="{E1C7A19B-038B-6521-5AAD-E60229C0A6BB}" name="Giannetti, Robert" initials="GR" userId="S::robert.giannetti@syneoshealth.com::34178a26-f4a7-4f6c-ad69-f4af213b9156" providerId="AD"/>
  <p188:author id="{E8C68C9D-8484-A343-A467-FACA882D1AF1}" name="Vargas, Gianna" initials="VG" userId="S::gianna.vargas@syneoshealth.com::fe7375c0-9fde-4816-978f-0a6086900c2b" providerId="AD"/>
  <p188:author id="{F960EAA5-9850-78FB-1C61-61DC8E205307}" name="de Renteria, Javier" initials="dJ" userId="S::javier.de-renteria@syneoshealth.com::eb47ea60-d46d-4bf5-bc82-52f8ab143bf3" providerId="AD"/>
  <p188:author id="{1626E8A9-19F2-B680-59C0-C3EC4CA91913}" name="Meneese, Jon" initials="MJ" userId="S::jon.meneese@syneoshealth.com::2c925e45-bb84-4f6f-ae96-07c6222d3692" providerId="AD"/>
  <p188:author id="{1E480EFD-CE77-62AC-870F-04A1987858E8}" name="Crumitie III, Ashley" initials="AC" userId="S::ashley.crumitieiii@syneoshealth.com::f4c85a80-6b82-48c5-851f-c0acfb7fa99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Nugent, Marianne" initials="NM" lastIdx="1" clrIdx="6">
    <p:extLst>
      <p:ext uri="{19B8F6BF-5375-455C-9EA6-DF929625EA0E}">
        <p15:presenceInfo xmlns:p15="http://schemas.microsoft.com/office/powerpoint/2012/main" userId="S::marianne.nugent@syneoshealth.com::dff13d1b-fd68-450b-b7c0-4400674cc87f" providerId="AD"/>
      </p:ext>
    </p:extLst>
  </p:cmAuthor>
  <p:cmAuthor id="1" name="Harris, Brad" initials="HB" lastIdx="59" clrIdx="0">
    <p:extLst>
      <p:ext uri="{19B8F6BF-5375-455C-9EA6-DF929625EA0E}">
        <p15:presenceInfo xmlns:p15="http://schemas.microsoft.com/office/powerpoint/2012/main" userId="S-1-5-21-3188203953-1927158945-207305315-195501" providerId="AD"/>
      </p:ext>
    </p:extLst>
  </p:cmAuthor>
  <p:cmAuthor id="2" name="Lauren Mulligan" initials="LM" lastIdx="5" clrIdx="1">
    <p:extLst>
      <p:ext uri="{19B8F6BF-5375-455C-9EA6-DF929625EA0E}">
        <p15:presenceInfo xmlns:p15="http://schemas.microsoft.com/office/powerpoint/2012/main" userId="S-1-5-21-3188203953-1927158945-207305315-120085" providerId="AD"/>
      </p:ext>
    </p:extLst>
  </p:cmAuthor>
  <p:cmAuthor id="3" name="Giannetti, Robert" initials="GR" lastIdx="2" clrIdx="2">
    <p:extLst>
      <p:ext uri="{19B8F6BF-5375-455C-9EA6-DF929625EA0E}">
        <p15:presenceInfo xmlns:p15="http://schemas.microsoft.com/office/powerpoint/2012/main" userId="S::robert.giannetti@syneoshealth.com::34178a26-f4a7-4f6c-ad69-f4af213b9156" providerId="AD"/>
      </p:ext>
    </p:extLst>
  </p:cmAuthor>
  <p:cmAuthor id="4" name="Agrawal, Rohit" initials="AR" lastIdx="1" clrIdx="3">
    <p:extLst>
      <p:ext uri="{19B8F6BF-5375-455C-9EA6-DF929625EA0E}">
        <p15:presenceInfo xmlns:p15="http://schemas.microsoft.com/office/powerpoint/2012/main" userId="S-1-5-21-3188203953-1927158945-207305315-205648" providerId="AD"/>
      </p:ext>
    </p:extLst>
  </p:cmAuthor>
  <p:cmAuthor id="5" name="Krenicki, Matthew" initials="KM" lastIdx="29" clrIdx="4">
    <p:extLst>
      <p:ext uri="{19B8F6BF-5375-455C-9EA6-DF929625EA0E}">
        <p15:presenceInfo xmlns:p15="http://schemas.microsoft.com/office/powerpoint/2012/main" userId="S-1-5-21-3188203953-1927158945-207305315-184945" providerId="AD"/>
      </p:ext>
    </p:extLst>
  </p:cmAuthor>
  <p:cmAuthor id="6" name="Pike, Shaylyn" initials="PS" lastIdx="2" clrIdx="5">
    <p:extLst>
      <p:ext uri="{19B8F6BF-5375-455C-9EA6-DF929625EA0E}">
        <p15:presenceInfo xmlns:p15="http://schemas.microsoft.com/office/powerpoint/2012/main" userId="S-1-5-21-3188203953-1927158945-207305315-1599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1F2F2"/>
    <a:srgbClr val="A1CCDE"/>
    <a:srgbClr val="63666A"/>
    <a:srgbClr val="87888A"/>
    <a:srgbClr val="D11730"/>
    <a:srgbClr val="B02600"/>
    <a:srgbClr val="F2F2F2"/>
    <a:srgbClr val="97CAFF"/>
    <a:srgbClr val="FFD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54315"/>
  </p:normalViewPr>
  <p:slideViewPr>
    <p:cSldViewPr snapToGrid="0">
      <p:cViewPr varScale="1">
        <p:scale>
          <a:sx n="52" d="100"/>
          <a:sy n="52" d="100"/>
        </p:scale>
        <p:origin x="2400" y="472"/>
      </p:cViewPr>
      <p:guideLst>
        <p:guide orient="horz" pos="1824"/>
        <p:guide pos="7344"/>
        <p:guide pos="5064"/>
        <p:guide pos="7128"/>
        <p:guide pos="1416"/>
        <p:guide orient="horz" pos="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691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E9F26-9E42-4779-B5E6-E7FF8BA7300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691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9C8F9-714B-48CC-B8F6-2523E038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2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691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03BF7-43D2-4653-BB70-2FFE03F4461D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7"/>
            <a:ext cx="7510780" cy="279659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691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010E7-AECE-46B1-8F44-9E7D5FD46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5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10E7-AECE-46B1-8F44-9E7D5FD465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4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10E7-AECE-46B1-8F44-9E7D5FD465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8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A33B-2E1C-AF6B-182C-CC624D5A5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A684E-736E-E885-1278-7DB08CBA1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180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72303"/>
            <a:ext cx="10972800" cy="485176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header (Arial Bold 20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3943"/>
            <a:ext cx="10972800" cy="4216323"/>
          </a:xfrm>
        </p:spPr>
        <p:txBody>
          <a:bodyPr t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5D967-F9C7-D14E-936C-D6AC8D46A9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012752"/>
            <a:ext cx="10972800" cy="309139"/>
          </a:xfrm>
        </p:spPr>
        <p:txBody>
          <a:bodyPr>
            <a:noAutofit/>
          </a:bodyPr>
          <a:lstStyle>
            <a:lvl1pPr>
              <a:defRPr sz="1867"/>
            </a:lvl1pPr>
          </a:lstStyle>
          <a:p>
            <a:pPr lvl="0"/>
            <a:r>
              <a:rPr lang="en-US"/>
              <a:t>Click to edit subtitle (Arial 14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264510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72303"/>
            <a:ext cx="10972800" cy="485176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header (Arial Bold 20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5D967-F9C7-D14E-936C-D6AC8D46A9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012752"/>
            <a:ext cx="10972800" cy="309139"/>
          </a:xfrm>
        </p:spPr>
        <p:txBody>
          <a:bodyPr>
            <a:noAutofit/>
          </a:bodyPr>
          <a:lstStyle>
            <a:lvl1pPr>
              <a:defRPr sz="1867"/>
            </a:lvl1pPr>
          </a:lstStyle>
          <a:p>
            <a:pPr lvl="0"/>
            <a:r>
              <a:rPr lang="en-US"/>
              <a:t>Click to edit subtitle (Arial 14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41728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wo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982151" y="6688342"/>
            <a:ext cx="1613535" cy="170180"/>
          </a:xfrm>
          <a:custGeom>
            <a:avLst/>
            <a:gdLst/>
            <a:ahLst/>
            <a:cxnLst/>
            <a:rect l="l" t="t" r="r" b="b"/>
            <a:pathLst>
              <a:path w="1613535" h="170179">
                <a:moveTo>
                  <a:pt x="1613443" y="0"/>
                </a:moveTo>
                <a:lnTo>
                  <a:pt x="128392" y="0"/>
                </a:lnTo>
                <a:lnTo>
                  <a:pt x="0" y="169656"/>
                </a:lnTo>
                <a:lnTo>
                  <a:pt x="1420233" y="169656"/>
                </a:lnTo>
                <a:lnTo>
                  <a:pt x="1613443" y="0"/>
                </a:lnTo>
                <a:close/>
              </a:path>
            </a:pathLst>
          </a:custGeom>
          <a:solidFill>
            <a:srgbClr val="FF87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688342"/>
            <a:ext cx="3110865" cy="170180"/>
          </a:xfrm>
          <a:custGeom>
            <a:avLst/>
            <a:gdLst/>
            <a:ahLst/>
            <a:cxnLst/>
            <a:rect l="l" t="t" r="r" b="b"/>
            <a:pathLst>
              <a:path w="3110865" h="170179">
                <a:moveTo>
                  <a:pt x="3110542" y="0"/>
                </a:moveTo>
                <a:lnTo>
                  <a:pt x="0" y="0"/>
                </a:lnTo>
                <a:lnTo>
                  <a:pt x="0" y="169656"/>
                </a:lnTo>
                <a:lnTo>
                  <a:pt x="2982149" y="169656"/>
                </a:lnTo>
                <a:lnTo>
                  <a:pt x="3110542" y="0"/>
                </a:lnTo>
                <a:close/>
              </a:path>
            </a:pathLst>
          </a:custGeom>
          <a:solidFill>
            <a:srgbClr val="FF9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2384" y="6688342"/>
            <a:ext cx="3745229" cy="170180"/>
          </a:xfrm>
          <a:custGeom>
            <a:avLst/>
            <a:gdLst/>
            <a:ahLst/>
            <a:cxnLst/>
            <a:rect l="l" t="t" r="r" b="b"/>
            <a:pathLst>
              <a:path w="3745229" h="170179">
                <a:moveTo>
                  <a:pt x="3745146" y="0"/>
                </a:moveTo>
                <a:lnTo>
                  <a:pt x="193210" y="0"/>
                </a:lnTo>
                <a:lnTo>
                  <a:pt x="0" y="169656"/>
                </a:lnTo>
                <a:lnTo>
                  <a:pt x="3487711" y="169656"/>
                </a:lnTo>
                <a:lnTo>
                  <a:pt x="3745146" y="0"/>
                </a:lnTo>
                <a:close/>
              </a:path>
            </a:pathLst>
          </a:custGeom>
          <a:solidFill>
            <a:srgbClr val="FF66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890097" y="6688342"/>
            <a:ext cx="1003300" cy="170180"/>
          </a:xfrm>
          <a:custGeom>
            <a:avLst/>
            <a:gdLst/>
            <a:ahLst/>
            <a:cxnLst/>
            <a:rect l="l" t="t" r="r" b="b"/>
            <a:pathLst>
              <a:path w="1003300" h="170179">
                <a:moveTo>
                  <a:pt x="1002929" y="0"/>
                </a:moveTo>
                <a:lnTo>
                  <a:pt x="257435" y="0"/>
                </a:lnTo>
                <a:lnTo>
                  <a:pt x="0" y="169656"/>
                </a:lnTo>
                <a:lnTo>
                  <a:pt x="814453" y="169656"/>
                </a:lnTo>
                <a:lnTo>
                  <a:pt x="1002929" y="0"/>
                </a:lnTo>
                <a:close/>
              </a:path>
            </a:pathLst>
          </a:custGeom>
          <a:solidFill>
            <a:srgbClr val="F54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704650" y="6688342"/>
            <a:ext cx="3484245" cy="170180"/>
          </a:xfrm>
          <a:custGeom>
            <a:avLst/>
            <a:gdLst/>
            <a:ahLst/>
            <a:cxnLst/>
            <a:rect l="l" t="t" r="r" b="b"/>
            <a:pathLst>
              <a:path w="3484245" h="170179">
                <a:moveTo>
                  <a:pt x="3484173" y="0"/>
                </a:moveTo>
                <a:lnTo>
                  <a:pt x="188457" y="0"/>
                </a:lnTo>
                <a:lnTo>
                  <a:pt x="164968" y="20931"/>
                </a:lnTo>
                <a:lnTo>
                  <a:pt x="0" y="169656"/>
                </a:lnTo>
                <a:lnTo>
                  <a:pt x="3484173" y="169656"/>
                </a:lnTo>
                <a:lnTo>
                  <a:pt x="3484173" y="0"/>
                </a:lnTo>
                <a:close/>
              </a:path>
            </a:pathLst>
          </a:custGeom>
          <a:solidFill>
            <a:srgbClr val="EB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B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066" y="1355513"/>
            <a:ext cx="4217670" cy="343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EB33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3" name="object 2"/>
          <p:cNvSpPr/>
          <p:nvPr userDrawn="1"/>
        </p:nvSpPr>
        <p:spPr>
          <a:xfrm>
            <a:off x="487765" y="1172307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155" y="1"/>
                </a:lnTo>
              </a:path>
            </a:pathLst>
          </a:custGeom>
          <a:ln w="38100">
            <a:solidFill>
              <a:srgbClr val="FF9E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/>
          <p:nvPr userDrawn="1"/>
        </p:nvSpPr>
        <p:spPr>
          <a:xfrm>
            <a:off x="460248" y="6044184"/>
            <a:ext cx="1002791" cy="49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40"/>
          <p:cNvSpPr txBox="1"/>
          <p:nvPr userDrawn="1"/>
        </p:nvSpPr>
        <p:spPr>
          <a:xfrm>
            <a:off x="4188618" y="6349598"/>
            <a:ext cx="381000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>
                <a:latin typeface="Arial"/>
                <a:cs typeface="Arial"/>
              </a:rPr>
              <a:t>© </a:t>
            </a:r>
            <a:r>
              <a:rPr sz="900" spc="15">
                <a:latin typeface="Arial"/>
                <a:cs typeface="Arial"/>
              </a:rPr>
              <a:t>202</a:t>
            </a:r>
            <a:r>
              <a:rPr lang="en-US" sz="900" spc="15">
                <a:latin typeface="Arial"/>
                <a:cs typeface="Arial"/>
              </a:rPr>
              <a:t>1</a:t>
            </a:r>
            <a:r>
              <a:rPr sz="900" spc="15">
                <a:latin typeface="Arial"/>
                <a:cs typeface="Arial"/>
              </a:rPr>
              <a:t> </a:t>
            </a:r>
            <a:r>
              <a:rPr sz="900" spc="10">
                <a:latin typeface="Arial"/>
                <a:cs typeface="Arial"/>
              </a:rPr>
              <a:t>All rights reserved </a:t>
            </a:r>
            <a:r>
              <a:rPr sz="900">
                <a:latin typeface="Arial"/>
                <a:cs typeface="Arial"/>
              </a:rPr>
              <a:t>| </a:t>
            </a:r>
            <a:r>
              <a:rPr sz="900" b="1" spc="15">
                <a:latin typeface="Arial"/>
                <a:cs typeface="Arial"/>
              </a:rPr>
              <a:t>Confidential </a:t>
            </a:r>
            <a:r>
              <a:rPr sz="900">
                <a:latin typeface="Arial"/>
                <a:cs typeface="Arial"/>
              </a:rPr>
              <a:t>| </a:t>
            </a:r>
            <a:r>
              <a:rPr sz="900" spc="15">
                <a:latin typeface="Arial"/>
                <a:cs typeface="Arial"/>
              </a:rPr>
              <a:t>For Syneos Health</a:t>
            </a:r>
            <a:r>
              <a:rPr sz="900" spc="22" baseline="27777">
                <a:latin typeface="Arial"/>
                <a:cs typeface="Arial"/>
              </a:rPr>
              <a:t>® </a:t>
            </a:r>
            <a:r>
              <a:rPr sz="900" spc="10">
                <a:latin typeface="Arial"/>
                <a:cs typeface="Arial"/>
              </a:rPr>
              <a:t>use</a:t>
            </a:r>
            <a:r>
              <a:rPr sz="900" spc="90">
                <a:latin typeface="Arial"/>
                <a:cs typeface="Arial"/>
              </a:rPr>
              <a:t> </a:t>
            </a:r>
            <a:r>
              <a:rPr sz="900" spc="10">
                <a:latin typeface="Arial"/>
                <a:cs typeface="Arial"/>
              </a:rPr>
              <a:t>only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4662" y="369823"/>
            <a:ext cx="11242270" cy="2154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7147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6046392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5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 userDrawn="1"/>
        </p:nvSpPr>
        <p:spPr>
          <a:xfrm>
            <a:off x="6734857" y="6399149"/>
            <a:ext cx="430144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2025 Syneos Health</a:t>
            </a:r>
            <a:r>
              <a:rPr kumimoji="0" lang="en-US" sz="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®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All rights reserved.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 userDrawn="1"/>
        </p:nvSpPr>
        <p:spPr>
          <a:xfrm>
            <a:off x="11400593" y="6341543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AD4DA-9C98-6A46-AD8B-74936096646F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 userDrawn="1"/>
        </p:nvSpPr>
        <p:spPr>
          <a:xfrm>
            <a:off x="0" y="6684437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95231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26" r:id="rId1"/>
    <p:sldLayoutId id="2147487098" r:id="rId2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32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05" indent="-154505" algn="l" defTabSz="914332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05" indent="-230701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593" indent="-152388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18" indent="-143923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5">
          <p15:clr>
            <a:srgbClr val="F26B43"/>
          </p15:clr>
        </p15:guide>
        <p15:guide id="2" pos="2160">
          <p15:clr>
            <a:srgbClr val="F26B43"/>
          </p15:clr>
        </p15:guide>
        <p15:guide id="3" pos="2106">
          <p15:clr>
            <a:srgbClr val="F26B43"/>
          </p15:clr>
        </p15:guide>
        <p15:guide id="4" pos="2214">
          <p15:clr>
            <a:srgbClr val="F26B43"/>
          </p15:clr>
        </p15:guide>
        <p15:guide id="5" pos="2772">
          <p15:clr>
            <a:srgbClr val="F26B43"/>
          </p15:clr>
        </p15:guide>
        <p15:guide id="6" pos="2880">
          <p15:clr>
            <a:srgbClr val="F26B43"/>
          </p15:clr>
        </p15:guide>
        <p15:guide id="7" pos="3438">
          <p15:clr>
            <a:srgbClr val="F26B43"/>
          </p15:clr>
        </p15:guide>
        <p15:guide id="8" pos="3546">
          <p15:clr>
            <a:srgbClr val="F26B43"/>
          </p15:clr>
        </p15:guide>
        <p15:guide id="9" pos="4104">
          <p15:clr>
            <a:srgbClr val="F26B43"/>
          </p15:clr>
        </p15:guide>
        <p15:guide id="10" pos="1548">
          <p15:clr>
            <a:srgbClr val="F26B43"/>
          </p15:clr>
        </p15:guide>
        <p15:guide id="11" pos="1440">
          <p15:clr>
            <a:srgbClr val="F26B43"/>
          </p15:clr>
        </p15:guide>
        <p15:guide id="12" pos="882">
          <p15:clr>
            <a:srgbClr val="F26B43"/>
          </p15:clr>
        </p15:guide>
        <p15:guide id="13" pos="774">
          <p15:clr>
            <a:srgbClr val="F26B43"/>
          </p15:clr>
        </p15:guide>
        <p15:guide id="14" pos="216">
          <p15:clr>
            <a:srgbClr val="F26B43"/>
          </p15:clr>
        </p15:guide>
        <p15:guide id="15" orient="horz" pos="207">
          <p15:clr>
            <a:srgbClr val="F26B43"/>
          </p15:clr>
        </p15:guide>
        <p15:guide id="16" orient="horz" pos="220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3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/>
        </p:nvSpPr>
        <p:spPr>
          <a:xfrm>
            <a:off x="5656859" y="6399146"/>
            <a:ext cx="5379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/>
              <a:t>© 2024 All rights reserved | For Syneos Health</a:t>
            </a:r>
            <a:r>
              <a:rPr lang="en-US" sz="800" baseline="30000"/>
              <a:t>®</a:t>
            </a:r>
            <a:r>
              <a:rPr lang="en-US" sz="800"/>
              <a:t> use only. </a:t>
            </a:r>
            <a:r>
              <a:rPr lang="en-US" sz="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F047F27-A59E-7930-678C-8950D73CE6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773E58-596D-0F71-EAEC-C981A4B34A5B}"/>
              </a:ext>
            </a:extLst>
          </p:cNvPr>
          <p:cNvSpPr txBox="1"/>
          <p:nvPr userDrawn="1"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6FAD2B-571B-2E30-C531-08FD23A2CF3F}"/>
              </a:ext>
            </a:extLst>
          </p:cNvPr>
          <p:cNvSpPr/>
          <p:nvPr userDrawn="1"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A878BE-9BC8-7777-5080-AC516960B0F0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59291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43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13" indent="-154513" algn="l" defTabSz="914377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24" indent="-230712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620" indent="-152396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50" indent="-143930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08">
          <p15:clr>
            <a:srgbClr val="F26B43"/>
          </p15:clr>
        </p15:guide>
        <p15:guide id="4" pos="2952">
          <p15:clr>
            <a:srgbClr val="F26B43"/>
          </p15:clr>
        </p15:guide>
        <p15:guide id="5" pos="3696">
          <p15:clr>
            <a:srgbClr val="F26B43"/>
          </p15:clr>
        </p15:guide>
        <p15:guide id="6" pos="3840">
          <p15:clr>
            <a:srgbClr val="F26B43"/>
          </p15:clr>
        </p15:guide>
        <p15:guide id="7" pos="4584">
          <p15:clr>
            <a:srgbClr val="F26B43"/>
          </p15:clr>
        </p15:guide>
        <p15:guide id="8" pos="4728">
          <p15:clr>
            <a:srgbClr val="F26B43"/>
          </p15:clr>
        </p15:guide>
        <p15:guide id="9" pos="5472">
          <p15:clr>
            <a:srgbClr val="F26B43"/>
          </p15:clr>
        </p15:guide>
        <p15:guide id="10" pos="2064">
          <p15:clr>
            <a:srgbClr val="F26B43"/>
          </p15:clr>
        </p15:guide>
        <p15:guide id="11" pos="1920">
          <p15:clr>
            <a:srgbClr val="F26B43"/>
          </p15:clr>
        </p15:guide>
        <p15:guide id="12" pos="1176">
          <p15:clr>
            <a:srgbClr val="F26B43"/>
          </p15:clr>
        </p15:guide>
        <p15:guide id="13" pos="1032">
          <p15:clr>
            <a:srgbClr val="F26B43"/>
          </p15:clr>
        </p15:guide>
        <p15:guide id="14" pos="288">
          <p15:clr>
            <a:srgbClr val="F26B43"/>
          </p15:clr>
        </p15:guide>
        <p15:guide id="15" orient="horz" pos="276">
          <p15:clr>
            <a:srgbClr val="F26B43"/>
          </p15:clr>
        </p15:guide>
        <p15:guide id="16" orient="horz" pos="29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3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 userDrawn="1"/>
        </p:nvSpPr>
        <p:spPr>
          <a:xfrm>
            <a:off x="5656859" y="6399146"/>
            <a:ext cx="5379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/>
              <a:t>© 2024 All rights reserved | For Syneos Health</a:t>
            </a:r>
            <a:r>
              <a:rPr lang="en-US" sz="800" baseline="30000"/>
              <a:t>®</a:t>
            </a:r>
            <a:r>
              <a:rPr lang="en-US" sz="800"/>
              <a:t> use only. </a:t>
            </a:r>
            <a:r>
              <a:rPr lang="en-US" sz="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 userDrawn="1"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 userDrawn="1"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41987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72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13" indent="-154513" algn="l" defTabSz="914377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24" indent="-230712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620" indent="-152396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50" indent="-143930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08">
          <p15:clr>
            <a:srgbClr val="F26B43"/>
          </p15:clr>
        </p15:guide>
        <p15:guide id="4" pos="2952">
          <p15:clr>
            <a:srgbClr val="F26B43"/>
          </p15:clr>
        </p15:guide>
        <p15:guide id="5" pos="3696">
          <p15:clr>
            <a:srgbClr val="F26B43"/>
          </p15:clr>
        </p15:guide>
        <p15:guide id="6" pos="3840">
          <p15:clr>
            <a:srgbClr val="F26B43"/>
          </p15:clr>
        </p15:guide>
        <p15:guide id="7" pos="4584">
          <p15:clr>
            <a:srgbClr val="F26B43"/>
          </p15:clr>
        </p15:guide>
        <p15:guide id="8" pos="4728">
          <p15:clr>
            <a:srgbClr val="F26B43"/>
          </p15:clr>
        </p15:guide>
        <p15:guide id="9" pos="5472">
          <p15:clr>
            <a:srgbClr val="F26B43"/>
          </p15:clr>
        </p15:guide>
        <p15:guide id="10" pos="2064">
          <p15:clr>
            <a:srgbClr val="F26B43"/>
          </p15:clr>
        </p15:guide>
        <p15:guide id="11" pos="1920">
          <p15:clr>
            <a:srgbClr val="F26B43"/>
          </p15:clr>
        </p15:guide>
        <p15:guide id="12" pos="1176">
          <p15:clr>
            <a:srgbClr val="F26B43"/>
          </p15:clr>
        </p15:guide>
        <p15:guide id="13" pos="1032">
          <p15:clr>
            <a:srgbClr val="F26B43"/>
          </p15:clr>
        </p15:guide>
        <p15:guide id="14" pos="288">
          <p15:clr>
            <a:srgbClr val="F26B43"/>
          </p15:clr>
        </p15:guide>
        <p15:guide id="15" orient="horz" pos="276">
          <p15:clr>
            <a:srgbClr val="F26B43"/>
          </p15:clr>
        </p15:guide>
        <p15:guide id="16" orient="horz" pos="2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192" y="-73152"/>
            <a:ext cx="12226925" cy="6955536"/>
          </a:xfrm>
          <a:custGeom>
            <a:avLst/>
            <a:gdLst/>
            <a:ahLst/>
            <a:cxnLst/>
            <a:rect l="l" t="t" r="r" b="b"/>
            <a:pathLst>
              <a:path w="12188825" h="6858000">
                <a:moveTo>
                  <a:pt x="0" y="0"/>
                </a:move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2E5D"/>
          </a:solidFill>
        </p:spPr>
        <p:txBody>
          <a:bodyPr wrap="square" lIns="0" tIns="0" rIns="0" bIns="0" rtlCol="0"/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135623"/>
            <a:ext cx="1011936" cy="493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7191" y="2960413"/>
            <a:ext cx="1560195" cy="1560195"/>
          </a:xfrm>
          <a:custGeom>
            <a:avLst/>
            <a:gdLst/>
            <a:ahLst/>
            <a:cxnLst/>
            <a:rect l="l" t="t" r="r" b="b"/>
            <a:pathLst>
              <a:path w="1560195" h="1560195">
                <a:moveTo>
                  <a:pt x="780077" y="1560155"/>
                </a:moveTo>
                <a:lnTo>
                  <a:pt x="827597" y="1558731"/>
                </a:lnTo>
                <a:lnTo>
                  <a:pt x="874364" y="1554514"/>
                </a:lnTo>
                <a:lnTo>
                  <a:pt x="920297" y="1547586"/>
                </a:lnTo>
                <a:lnTo>
                  <a:pt x="965313" y="1538029"/>
                </a:lnTo>
                <a:lnTo>
                  <a:pt x="1009332" y="1525923"/>
                </a:lnTo>
                <a:lnTo>
                  <a:pt x="1052271" y="1511351"/>
                </a:lnTo>
                <a:lnTo>
                  <a:pt x="1094050" y="1494394"/>
                </a:lnTo>
                <a:lnTo>
                  <a:pt x="1134585" y="1475133"/>
                </a:lnTo>
                <a:lnTo>
                  <a:pt x="1173797" y="1453651"/>
                </a:lnTo>
                <a:lnTo>
                  <a:pt x="1211603" y="1430029"/>
                </a:lnTo>
                <a:lnTo>
                  <a:pt x="1247921" y="1404348"/>
                </a:lnTo>
                <a:lnTo>
                  <a:pt x="1282671" y="1376690"/>
                </a:lnTo>
                <a:lnTo>
                  <a:pt x="1315770" y="1347137"/>
                </a:lnTo>
                <a:lnTo>
                  <a:pt x="1347137" y="1315770"/>
                </a:lnTo>
                <a:lnTo>
                  <a:pt x="1376690" y="1282671"/>
                </a:lnTo>
                <a:lnTo>
                  <a:pt x="1404348" y="1247921"/>
                </a:lnTo>
                <a:lnTo>
                  <a:pt x="1430029" y="1211603"/>
                </a:lnTo>
                <a:lnTo>
                  <a:pt x="1453651" y="1173797"/>
                </a:lnTo>
                <a:lnTo>
                  <a:pt x="1475133" y="1134585"/>
                </a:lnTo>
                <a:lnTo>
                  <a:pt x="1494394" y="1094050"/>
                </a:lnTo>
                <a:lnTo>
                  <a:pt x="1511351" y="1052271"/>
                </a:lnTo>
                <a:lnTo>
                  <a:pt x="1525923" y="1009332"/>
                </a:lnTo>
                <a:lnTo>
                  <a:pt x="1538029" y="965313"/>
                </a:lnTo>
                <a:lnTo>
                  <a:pt x="1547586" y="920297"/>
                </a:lnTo>
                <a:lnTo>
                  <a:pt x="1554514" y="874364"/>
                </a:lnTo>
                <a:lnTo>
                  <a:pt x="1558731" y="827597"/>
                </a:lnTo>
                <a:lnTo>
                  <a:pt x="1560155" y="780077"/>
                </a:lnTo>
                <a:lnTo>
                  <a:pt x="1558731" y="732557"/>
                </a:lnTo>
                <a:lnTo>
                  <a:pt x="1554514" y="685790"/>
                </a:lnTo>
                <a:lnTo>
                  <a:pt x="1547586" y="639857"/>
                </a:lnTo>
                <a:lnTo>
                  <a:pt x="1538029" y="594841"/>
                </a:lnTo>
                <a:lnTo>
                  <a:pt x="1525923" y="550822"/>
                </a:lnTo>
                <a:lnTo>
                  <a:pt x="1511351" y="507883"/>
                </a:lnTo>
                <a:lnTo>
                  <a:pt x="1494394" y="466105"/>
                </a:lnTo>
                <a:lnTo>
                  <a:pt x="1475133" y="425569"/>
                </a:lnTo>
                <a:lnTo>
                  <a:pt x="1453651" y="386357"/>
                </a:lnTo>
                <a:lnTo>
                  <a:pt x="1430029" y="348551"/>
                </a:lnTo>
                <a:lnTo>
                  <a:pt x="1404348" y="312233"/>
                </a:lnTo>
                <a:lnTo>
                  <a:pt x="1376690" y="277483"/>
                </a:lnTo>
                <a:lnTo>
                  <a:pt x="1347137" y="244384"/>
                </a:lnTo>
                <a:lnTo>
                  <a:pt x="1315770" y="213017"/>
                </a:lnTo>
                <a:lnTo>
                  <a:pt x="1282671" y="183464"/>
                </a:lnTo>
                <a:lnTo>
                  <a:pt x="1247921" y="155806"/>
                </a:lnTo>
                <a:lnTo>
                  <a:pt x="1211603" y="130125"/>
                </a:lnTo>
                <a:lnTo>
                  <a:pt x="1173797" y="106503"/>
                </a:lnTo>
                <a:lnTo>
                  <a:pt x="1134585" y="85021"/>
                </a:lnTo>
                <a:lnTo>
                  <a:pt x="1094050" y="65760"/>
                </a:lnTo>
                <a:lnTo>
                  <a:pt x="1052271" y="48803"/>
                </a:lnTo>
                <a:lnTo>
                  <a:pt x="1009332" y="34231"/>
                </a:lnTo>
                <a:lnTo>
                  <a:pt x="965313" y="22125"/>
                </a:lnTo>
                <a:lnTo>
                  <a:pt x="920297" y="12568"/>
                </a:lnTo>
                <a:lnTo>
                  <a:pt x="874364" y="5640"/>
                </a:lnTo>
                <a:lnTo>
                  <a:pt x="827597" y="1423"/>
                </a:lnTo>
                <a:lnTo>
                  <a:pt x="780077" y="0"/>
                </a:lnTo>
                <a:lnTo>
                  <a:pt x="732557" y="1423"/>
                </a:lnTo>
                <a:lnTo>
                  <a:pt x="685790" y="5640"/>
                </a:lnTo>
                <a:lnTo>
                  <a:pt x="639857" y="12568"/>
                </a:lnTo>
                <a:lnTo>
                  <a:pt x="594841" y="22125"/>
                </a:lnTo>
                <a:lnTo>
                  <a:pt x="550822" y="34231"/>
                </a:lnTo>
                <a:lnTo>
                  <a:pt x="507883" y="48803"/>
                </a:lnTo>
                <a:lnTo>
                  <a:pt x="466105" y="65760"/>
                </a:lnTo>
                <a:lnTo>
                  <a:pt x="425569" y="85021"/>
                </a:lnTo>
                <a:lnTo>
                  <a:pt x="386357" y="106503"/>
                </a:lnTo>
                <a:lnTo>
                  <a:pt x="348551" y="130125"/>
                </a:lnTo>
                <a:lnTo>
                  <a:pt x="312233" y="155806"/>
                </a:lnTo>
                <a:lnTo>
                  <a:pt x="277483" y="183464"/>
                </a:lnTo>
                <a:lnTo>
                  <a:pt x="244384" y="213017"/>
                </a:lnTo>
                <a:lnTo>
                  <a:pt x="213017" y="244384"/>
                </a:lnTo>
                <a:lnTo>
                  <a:pt x="183464" y="277483"/>
                </a:lnTo>
                <a:lnTo>
                  <a:pt x="155806" y="312233"/>
                </a:lnTo>
                <a:lnTo>
                  <a:pt x="130125" y="348551"/>
                </a:lnTo>
                <a:lnTo>
                  <a:pt x="106503" y="386357"/>
                </a:lnTo>
                <a:lnTo>
                  <a:pt x="85021" y="425569"/>
                </a:lnTo>
                <a:lnTo>
                  <a:pt x="65760" y="466105"/>
                </a:lnTo>
                <a:lnTo>
                  <a:pt x="48803" y="507883"/>
                </a:lnTo>
                <a:lnTo>
                  <a:pt x="34231" y="550822"/>
                </a:lnTo>
                <a:lnTo>
                  <a:pt x="22125" y="594841"/>
                </a:lnTo>
                <a:lnTo>
                  <a:pt x="12568" y="639857"/>
                </a:lnTo>
                <a:lnTo>
                  <a:pt x="5640" y="685790"/>
                </a:lnTo>
                <a:lnTo>
                  <a:pt x="1423" y="732557"/>
                </a:lnTo>
                <a:lnTo>
                  <a:pt x="0" y="780077"/>
                </a:lnTo>
                <a:lnTo>
                  <a:pt x="1423" y="827597"/>
                </a:lnTo>
                <a:lnTo>
                  <a:pt x="5640" y="874364"/>
                </a:lnTo>
                <a:lnTo>
                  <a:pt x="12568" y="920297"/>
                </a:lnTo>
                <a:lnTo>
                  <a:pt x="22125" y="965313"/>
                </a:lnTo>
                <a:lnTo>
                  <a:pt x="34231" y="1009332"/>
                </a:lnTo>
                <a:lnTo>
                  <a:pt x="48803" y="1052271"/>
                </a:lnTo>
                <a:lnTo>
                  <a:pt x="65760" y="1094050"/>
                </a:lnTo>
                <a:lnTo>
                  <a:pt x="85021" y="1134585"/>
                </a:lnTo>
                <a:lnTo>
                  <a:pt x="106503" y="1173797"/>
                </a:lnTo>
                <a:lnTo>
                  <a:pt x="130125" y="1211603"/>
                </a:lnTo>
                <a:lnTo>
                  <a:pt x="155806" y="1247921"/>
                </a:lnTo>
                <a:lnTo>
                  <a:pt x="183464" y="1282671"/>
                </a:lnTo>
                <a:lnTo>
                  <a:pt x="213017" y="1315770"/>
                </a:lnTo>
                <a:lnTo>
                  <a:pt x="244384" y="1347137"/>
                </a:lnTo>
                <a:lnTo>
                  <a:pt x="277483" y="1376690"/>
                </a:lnTo>
                <a:lnTo>
                  <a:pt x="312233" y="1404348"/>
                </a:lnTo>
                <a:lnTo>
                  <a:pt x="348551" y="1430029"/>
                </a:lnTo>
                <a:lnTo>
                  <a:pt x="386357" y="1453651"/>
                </a:lnTo>
                <a:lnTo>
                  <a:pt x="425569" y="1475133"/>
                </a:lnTo>
                <a:lnTo>
                  <a:pt x="466105" y="1494394"/>
                </a:lnTo>
                <a:lnTo>
                  <a:pt x="507883" y="1511351"/>
                </a:lnTo>
                <a:lnTo>
                  <a:pt x="550822" y="1525923"/>
                </a:lnTo>
                <a:lnTo>
                  <a:pt x="594841" y="1538029"/>
                </a:lnTo>
                <a:lnTo>
                  <a:pt x="639857" y="1547586"/>
                </a:lnTo>
                <a:lnTo>
                  <a:pt x="685790" y="1554514"/>
                </a:lnTo>
                <a:lnTo>
                  <a:pt x="732557" y="1558731"/>
                </a:lnTo>
                <a:lnTo>
                  <a:pt x="780077" y="1560155"/>
                </a:lnTo>
                <a:close/>
              </a:path>
            </a:pathLst>
          </a:custGeom>
          <a:ln w="38100">
            <a:solidFill>
              <a:srgbClr val="EB33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89057" y="3587919"/>
            <a:ext cx="1529715" cy="1560195"/>
          </a:xfrm>
          <a:custGeom>
            <a:avLst/>
            <a:gdLst/>
            <a:ahLst/>
            <a:cxnLst/>
            <a:rect l="l" t="t" r="r" b="b"/>
            <a:pathLst>
              <a:path w="1529714" h="1560195">
                <a:moveTo>
                  <a:pt x="764625" y="1560155"/>
                </a:moveTo>
                <a:lnTo>
                  <a:pt x="812981" y="1558620"/>
                </a:lnTo>
                <a:lnTo>
                  <a:pt x="860538" y="1554077"/>
                </a:lnTo>
                <a:lnTo>
                  <a:pt x="907206" y="1546616"/>
                </a:lnTo>
                <a:lnTo>
                  <a:pt x="952896" y="1536330"/>
                </a:lnTo>
                <a:lnTo>
                  <a:pt x="997517" y="1523310"/>
                </a:lnTo>
                <a:lnTo>
                  <a:pt x="1040982" y="1507646"/>
                </a:lnTo>
                <a:lnTo>
                  <a:pt x="1083199" y="1489431"/>
                </a:lnTo>
                <a:lnTo>
                  <a:pt x="1124079" y="1468756"/>
                </a:lnTo>
                <a:lnTo>
                  <a:pt x="1163533" y="1445712"/>
                </a:lnTo>
                <a:lnTo>
                  <a:pt x="1201472" y="1420391"/>
                </a:lnTo>
                <a:lnTo>
                  <a:pt x="1237805" y="1392883"/>
                </a:lnTo>
                <a:lnTo>
                  <a:pt x="1272443" y="1363281"/>
                </a:lnTo>
                <a:lnTo>
                  <a:pt x="1305297" y="1331675"/>
                </a:lnTo>
                <a:lnTo>
                  <a:pt x="1336276" y="1298157"/>
                </a:lnTo>
                <a:lnTo>
                  <a:pt x="1365292" y="1262819"/>
                </a:lnTo>
                <a:lnTo>
                  <a:pt x="1392255" y="1225752"/>
                </a:lnTo>
                <a:lnTo>
                  <a:pt x="1417075" y="1187047"/>
                </a:lnTo>
                <a:lnTo>
                  <a:pt x="1439663" y="1146795"/>
                </a:lnTo>
                <a:lnTo>
                  <a:pt x="1459928" y="1105089"/>
                </a:lnTo>
                <a:lnTo>
                  <a:pt x="1477782" y="1062018"/>
                </a:lnTo>
                <a:lnTo>
                  <a:pt x="1493136" y="1017676"/>
                </a:lnTo>
                <a:lnTo>
                  <a:pt x="1505898" y="972152"/>
                </a:lnTo>
                <a:lnTo>
                  <a:pt x="1515980" y="925539"/>
                </a:lnTo>
                <a:lnTo>
                  <a:pt x="1523293" y="877928"/>
                </a:lnTo>
                <a:lnTo>
                  <a:pt x="1527746" y="829410"/>
                </a:lnTo>
                <a:lnTo>
                  <a:pt x="1529251" y="780077"/>
                </a:lnTo>
                <a:lnTo>
                  <a:pt x="1527746" y="730744"/>
                </a:lnTo>
                <a:lnTo>
                  <a:pt x="1523293" y="682226"/>
                </a:lnTo>
                <a:lnTo>
                  <a:pt x="1515980" y="634615"/>
                </a:lnTo>
                <a:lnTo>
                  <a:pt x="1505898" y="588002"/>
                </a:lnTo>
                <a:lnTo>
                  <a:pt x="1493136" y="542478"/>
                </a:lnTo>
                <a:lnTo>
                  <a:pt x="1477782" y="498136"/>
                </a:lnTo>
                <a:lnTo>
                  <a:pt x="1459928" y="455065"/>
                </a:lnTo>
                <a:lnTo>
                  <a:pt x="1439663" y="413359"/>
                </a:lnTo>
                <a:lnTo>
                  <a:pt x="1417075" y="373107"/>
                </a:lnTo>
                <a:lnTo>
                  <a:pt x="1392255" y="334402"/>
                </a:lnTo>
                <a:lnTo>
                  <a:pt x="1365292" y="297335"/>
                </a:lnTo>
                <a:lnTo>
                  <a:pt x="1336276" y="261997"/>
                </a:lnTo>
                <a:lnTo>
                  <a:pt x="1305297" y="228479"/>
                </a:lnTo>
                <a:lnTo>
                  <a:pt x="1272443" y="196873"/>
                </a:lnTo>
                <a:lnTo>
                  <a:pt x="1237805" y="167271"/>
                </a:lnTo>
                <a:lnTo>
                  <a:pt x="1201472" y="139763"/>
                </a:lnTo>
                <a:lnTo>
                  <a:pt x="1163533" y="114442"/>
                </a:lnTo>
                <a:lnTo>
                  <a:pt x="1124079" y="91398"/>
                </a:lnTo>
                <a:lnTo>
                  <a:pt x="1083199" y="70723"/>
                </a:lnTo>
                <a:lnTo>
                  <a:pt x="1040982" y="52508"/>
                </a:lnTo>
                <a:lnTo>
                  <a:pt x="997517" y="36844"/>
                </a:lnTo>
                <a:lnTo>
                  <a:pt x="952896" y="23824"/>
                </a:lnTo>
                <a:lnTo>
                  <a:pt x="907206" y="13538"/>
                </a:lnTo>
                <a:lnTo>
                  <a:pt x="860538" y="6077"/>
                </a:lnTo>
                <a:lnTo>
                  <a:pt x="812981" y="1534"/>
                </a:lnTo>
                <a:lnTo>
                  <a:pt x="764625" y="0"/>
                </a:lnTo>
                <a:lnTo>
                  <a:pt x="716269" y="1534"/>
                </a:lnTo>
                <a:lnTo>
                  <a:pt x="668712" y="6077"/>
                </a:lnTo>
                <a:lnTo>
                  <a:pt x="622044" y="13538"/>
                </a:lnTo>
                <a:lnTo>
                  <a:pt x="576354" y="23824"/>
                </a:lnTo>
                <a:lnTo>
                  <a:pt x="531733" y="36844"/>
                </a:lnTo>
                <a:lnTo>
                  <a:pt x="488269" y="52508"/>
                </a:lnTo>
                <a:lnTo>
                  <a:pt x="446051" y="70723"/>
                </a:lnTo>
                <a:lnTo>
                  <a:pt x="405171" y="91398"/>
                </a:lnTo>
                <a:lnTo>
                  <a:pt x="365717" y="114442"/>
                </a:lnTo>
                <a:lnTo>
                  <a:pt x="327778" y="139763"/>
                </a:lnTo>
                <a:lnTo>
                  <a:pt x="291445" y="167271"/>
                </a:lnTo>
                <a:lnTo>
                  <a:pt x="256807" y="196873"/>
                </a:lnTo>
                <a:lnTo>
                  <a:pt x="223953" y="228479"/>
                </a:lnTo>
                <a:lnTo>
                  <a:pt x="192974" y="261997"/>
                </a:lnTo>
                <a:lnTo>
                  <a:pt x="163958" y="297335"/>
                </a:lnTo>
                <a:lnTo>
                  <a:pt x="136995" y="334402"/>
                </a:lnTo>
                <a:lnTo>
                  <a:pt x="112175" y="373107"/>
                </a:lnTo>
                <a:lnTo>
                  <a:pt x="89587" y="413359"/>
                </a:lnTo>
                <a:lnTo>
                  <a:pt x="69322" y="455065"/>
                </a:lnTo>
                <a:lnTo>
                  <a:pt x="51468" y="498136"/>
                </a:lnTo>
                <a:lnTo>
                  <a:pt x="36114" y="542478"/>
                </a:lnTo>
                <a:lnTo>
                  <a:pt x="23352" y="588002"/>
                </a:lnTo>
                <a:lnTo>
                  <a:pt x="13270" y="634615"/>
                </a:lnTo>
                <a:lnTo>
                  <a:pt x="5957" y="682226"/>
                </a:lnTo>
                <a:lnTo>
                  <a:pt x="1504" y="730744"/>
                </a:lnTo>
                <a:lnTo>
                  <a:pt x="0" y="780077"/>
                </a:lnTo>
                <a:lnTo>
                  <a:pt x="1504" y="829410"/>
                </a:lnTo>
                <a:lnTo>
                  <a:pt x="5957" y="877928"/>
                </a:lnTo>
                <a:lnTo>
                  <a:pt x="13270" y="925539"/>
                </a:lnTo>
                <a:lnTo>
                  <a:pt x="23352" y="972152"/>
                </a:lnTo>
                <a:lnTo>
                  <a:pt x="36114" y="1017676"/>
                </a:lnTo>
                <a:lnTo>
                  <a:pt x="51468" y="1062018"/>
                </a:lnTo>
                <a:lnTo>
                  <a:pt x="69322" y="1105089"/>
                </a:lnTo>
                <a:lnTo>
                  <a:pt x="89587" y="1146795"/>
                </a:lnTo>
                <a:lnTo>
                  <a:pt x="112175" y="1187047"/>
                </a:lnTo>
                <a:lnTo>
                  <a:pt x="136995" y="1225752"/>
                </a:lnTo>
                <a:lnTo>
                  <a:pt x="163958" y="1262819"/>
                </a:lnTo>
                <a:lnTo>
                  <a:pt x="192974" y="1298157"/>
                </a:lnTo>
                <a:lnTo>
                  <a:pt x="223953" y="1331675"/>
                </a:lnTo>
                <a:lnTo>
                  <a:pt x="256807" y="1363281"/>
                </a:lnTo>
                <a:lnTo>
                  <a:pt x="291445" y="1392883"/>
                </a:lnTo>
                <a:lnTo>
                  <a:pt x="327778" y="1420391"/>
                </a:lnTo>
                <a:lnTo>
                  <a:pt x="365717" y="1445712"/>
                </a:lnTo>
                <a:lnTo>
                  <a:pt x="405171" y="1468756"/>
                </a:lnTo>
                <a:lnTo>
                  <a:pt x="446051" y="1489431"/>
                </a:lnTo>
                <a:lnTo>
                  <a:pt x="488269" y="1507646"/>
                </a:lnTo>
                <a:lnTo>
                  <a:pt x="531733" y="1523310"/>
                </a:lnTo>
                <a:lnTo>
                  <a:pt x="576354" y="1536330"/>
                </a:lnTo>
                <a:lnTo>
                  <a:pt x="622044" y="1546616"/>
                </a:lnTo>
                <a:lnTo>
                  <a:pt x="668712" y="1554077"/>
                </a:lnTo>
                <a:lnTo>
                  <a:pt x="716269" y="1558620"/>
                </a:lnTo>
                <a:lnTo>
                  <a:pt x="764625" y="1560155"/>
                </a:lnTo>
                <a:close/>
              </a:path>
            </a:pathLst>
          </a:custGeom>
          <a:ln w="38100">
            <a:solidFill>
              <a:srgbClr val="FF671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93293" y="2272933"/>
            <a:ext cx="1529715" cy="1560195"/>
          </a:xfrm>
          <a:custGeom>
            <a:avLst/>
            <a:gdLst/>
            <a:ahLst/>
            <a:cxnLst/>
            <a:rect l="l" t="t" r="r" b="b"/>
            <a:pathLst>
              <a:path w="1529714" h="1560195">
                <a:moveTo>
                  <a:pt x="764625" y="1560155"/>
                </a:moveTo>
                <a:lnTo>
                  <a:pt x="716269" y="1558620"/>
                </a:lnTo>
                <a:lnTo>
                  <a:pt x="668712" y="1554077"/>
                </a:lnTo>
                <a:lnTo>
                  <a:pt x="622044" y="1546616"/>
                </a:lnTo>
                <a:lnTo>
                  <a:pt x="576354" y="1536330"/>
                </a:lnTo>
                <a:lnTo>
                  <a:pt x="531733" y="1523310"/>
                </a:lnTo>
                <a:lnTo>
                  <a:pt x="488268" y="1507646"/>
                </a:lnTo>
                <a:lnTo>
                  <a:pt x="446051" y="1489431"/>
                </a:lnTo>
                <a:lnTo>
                  <a:pt x="405171" y="1468756"/>
                </a:lnTo>
                <a:lnTo>
                  <a:pt x="365717" y="1445712"/>
                </a:lnTo>
                <a:lnTo>
                  <a:pt x="327778" y="1420391"/>
                </a:lnTo>
                <a:lnTo>
                  <a:pt x="291445" y="1392883"/>
                </a:lnTo>
                <a:lnTo>
                  <a:pt x="256807" y="1363281"/>
                </a:lnTo>
                <a:lnTo>
                  <a:pt x="223953" y="1331675"/>
                </a:lnTo>
                <a:lnTo>
                  <a:pt x="192974" y="1298157"/>
                </a:lnTo>
                <a:lnTo>
                  <a:pt x="163958" y="1262819"/>
                </a:lnTo>
                <a:lnTo>
                  <a:pt x="136995" y="1225752"/>
                </a:lnTo>
                <a:lnTo>
                  <a:pt x="112175" y="1187047"/>
                </a:lnTo>
                <a:lnTo>
                  <a:pt x="89587" y="1146795"/>
                </a:lnTo>
                <a:lnTo>
                  <a:pt x="69322" y="1105089"/>
                </a:lnTo>
                <a:lnTo>
                  <a:pt x="51468" y="1062018"/>
                </a:lnTo>
                <a:lnTo>
                  <a:pt x="36114" y="1017676"/>
                </a:lnTo>
                <a:lnTo>
                  <a:pt x="23352" y="972152"/>
                </a:lnTo>
                <a:lnTo>
                  <a:pt x="13270" y="925539"/>
                </a:lnTo>
                <a:lnTo>
                  <a:pt x="5957" y="877928"/>
                </a:lnTo>
                <a:lnTo>
                  <a:pt x="1504" y="829410"/>
                </a:lnTo>
                <a:lnTo>
                  <a:pt x="0" y="780077"/>
                </a:lnTo>
                <a:lnTo>
                  <a:pt x="1504" y="730744"/>
                </a:lnTo>
                <a:lnTo>
                  <a:pt x="5957" y="682226"/>
                </a:lnTo>
                <a:lnTo>
                  <a:pt x="13270" y="634615"/>
                </a:lnTo>
                <a:lnTo>
                  <a:pt x="23352" y="588002"/>
                </a:lnTo>
                <a:lnTo>
                  <a:pt x="36114" y="542478"/>
                </a:lnTo>
                <a:lnTo>
                  <a:pt x="51468" y="498136"/>
                </a:lnTo>
                <a:lnTo>
                  <a:pt x="69322" y="455065"/>
                </a:lnTo>
                <a:lnTo>
                  <a:pt x="89587" y="413359"/>
                </a:lnTo>
                <a:lnTo>
                  <a:pt x="112175" y="373107"/>
                </a:lnTo>
                <a:lnTo>
                  <a:pt x="136995" y="334402"/>
                </a:lnTo>
                <a:lnTo>
                  <a:pt x="163958" y="297335"/>
                </a:lnTo>
                <a:lnTo>
                  <a:pt x="192974" y="261997"/>
                </a:lnTo>
                <a:lnTo>
                  <a:pt x="223953" y="228479"/>
                </a:lnTo>
                <a:lnTo>
                  <a:pt x="256807" y="196873"/>
                </a:lnTo>
                <a:lnTo>
                  <a:pt x="291445" y="167271"/>
                </a:lnTo>
                <a:lnTo>
                  <a:pt x="327778" y="139763"/>
                </a:lnTo>
                <a:lnTo>
                  <a:pt x="365717" y="114442"/>
                </a:lnTo>
                <a:lnTo>
                  <a:pt x="405171" y="91398"/>
                </a:lnTo>
                <a:lnTo>
                  <a:pt x="446051" y="70723"/>
                </a:lnTo>
                <a:lnTo>
                  <a:pt x="488268" y="52508"/>
                </a:lnTo>
                <a:lnTo>
                  <a:pt x="531733" y="36844"/>
                </a:lnTo>
                <a:lnTo>
                  <a:pt x="576354" y="23824"/>
                </a:lnTo>
                <a:lnTo>
                  <a:pt x="622044" y="13538"/>
                </a:lnTo>
                <a:lnTo>
                  <a:pt x="668712" y="6077"/>
                </a:lnTo>
                <a:lnTo>
                  <a:pt x="716269" y="1534"/>
                </a:lnTo>
                <a:lnTo>
                  <a:pt x="764625" y="0"/>
                </a:lnTo>
                <a:lnTo>
                  <a:pt x="812981" y="1534"/>
                </a:lnTo>
                <a:lnTo>
                  <a:pt x="860538" y="6077"/>
                </a:lnTo>
                <a:lnTo>
                  <a:pt x="907206" y="13538"/>
                </a:lnTo>
                <a:lnTo>
                  <a:pt x="952896" y="23824"/>
                </a:lnTo>
                <a:lnTo>
                  <a:pt x="997517" y="36844"/>
                </a:lnTo>
                <a:lnTo>
                  <a:pt x="1040982" y="52508"/>
                </a:lnTo>
                <a:lnTo>
                  <a:pt x="1083199" y="70723"/>
                </a:lnTo>
                <a:lnTo>
                  <a:pt x="1124079" y="91398"/>
                </a:lnTo>
                <a:lnTo>
                  <a:pt x="1163533" y="114442"/>
                </a:lnTo>
                <a:lnTo>
                  <a:pt x="1201472" y="139763"/>
                </a:lnTo>
                <a:lnTo>
                  <a:pt x="1237805" y="167271"/>
                </a:lnTo>
                <a:lnTo>
                  <a:pt x="1272443" y="196873"/>
                </a:lnTo>
                <a:lnTo>
                  <a:pt x="1305297" y="228479"/>
                </a:lnTo>
                <a:lnTo>
                  <a:pt x="1336276" y="261997"/>
                </a:lnTo>
                <a:lnTo>
                  <a:pt x="1365292" y="297335"/>
                </a:lnTo>
                <a:lnTo>
                  <a:pt x="1392255" y="334402"/>
                </a:lnTo>
                <a:lnTo>
                  <a:pt x="1417075" y="373107"/>
                </a:lnTo>
                <a:lnTo>
                  <a:pt x="1439663" y="413359"/>
                </a:lnTo>
                <a:lnTo>
                  <a:pt x="1459928" y="455065"/>
                </a:lnTo>
                <a:lnTo>
                  <a:pt x="1477782" y="498136"/>
                </a:lnTo>
                <a:lnTo>
                  <a:pt x="1493136" y="542478"/>
                </a:lnTo>
                <a:lnTo>
                  <a:pt x="1505898" y="588002"/>
                </a:lnTo>
                <a:lnTo>
                  <a:pt x="1515980" y="634615"/>
                </a:lnTo>
                <a:lnTo>
                  <a:pt x="1523293" y="682226"/>
                </a:lnTo>
                <a:lnTo>
                  <a:pt x="1527746" y="730744"/>
                </a:lnTo>
                <a:lnTo>
                  <a:pt x="1529251" y="780077"/>
                </a:lnTo>
                <a:lnTo>
                  <a:pt x="1527746" y="829410"/>
                </a:lnTo>
                <a:lnTo>
                  <a:pt x="1523293" y="877928"/>
                </a:lnTo>
                <a:lnTo>
                  <a:pt x="1515980" y="925539"/>
                </a:lnTo>
                <a:lnTo>
                  <a:pt x="1505898" y="972152"/>
                </a:lnTo>
                <a:lnTo>
                  <a:pt x="1493136" y="1017676"/>
                </a:lnTo>
                <a:lnTo>
                  <a:pt x="1477782" y="1062018"/>
                </a:lnTo>
                <a:lnTo>
                  <a:pt x="1459928" y="1105089"/>
                </a:lnTo>
                <a:lnTo>
                  <a:pt x="1439663" y="1146795"/>
                </a:lnTo>
                <a:lnTo>
                  <a:pt x="1417075" y="1187047"/>
                </a:lnTo>
                <a:lnTo>
                  <a:pt x="1392255" y="1225752"/>
                </a:lnTo>
                <a:lnTo>
                  <a:pt x="1365292" y="1262819"/>
                </a:lnTo>
                <a:lnTo>
                  <a:pt x="1336276" y="1298157"/>
                </a:lnTo>
                <a:lnTo>
                  <a:pt x="1305297" y="1331675"/>
                </a:lnTo>
                <a:lnTo>
                  <a:pt x="1272443" y="1363281"/>
                </a:lnTo>
                <a:lnTo>
                  <a:pt x="1237805" y="1392883"/>
                </a:lnTo>
                <a:lnTo>
                  <a:pt x="1201472" y="1420391"/>
                </a:lnTo>
                <a:lnTo>
                  <a:pt x="1163533" y="1445712"/>
                </a:lnTo>
                <a:lnTo>
                  <a:pt x="1124079" y="1468756"/>
                </a:lnTo>
                <a:lnTo>
                  <a:pt x="1083199" y="1489431"/>
                </a:lnTo>
                <a:lnTo>
                  <a:pt x="1040982" y="1507646"/>
                </a:lnTo>
                <a:lnTo>
                  <a:pt x="997517" y="1523310"/>
                </a:lnTo>
                <a:lnTo>
                  <a:pt x="952896" y="1536330"/>
                </a:lnTo>
                <a:lnTo>
                  <a:pt x="907206" y="1546616"/>
                </a:lnTo>
                <a:lnTo>
                  <a:pt x="860538" y="1554077"/>
                </a:lnTo>
                <a:lnTo>
                  <a:pt x="812981" y="1558620"/>
                </a:lnTo>
                <a:lnTo>
                  <a:pt x="764625" y="1560155"/>
                </a:lnTo>
                <a:close/>
              </a:path>
            </a:pathLst>
          </a:custGeom>
          <a:ln w="38100">
            <a:solidFill>
              <a:srgbClr val="FF9E1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9631" y="1707759"/>
            <a:ext cx="4753589" cy="42639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lang="en-US" dirty="0" err="1">
                <a:solidFill>
                  <a:srgbClr val="FFFFFF"/>
                </a:solidFill>
              </a:rPr>
              <a:t>CSF_Slide_Title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631" y="2848730"/>
            <a:ext cx="3330488" cy="504946"/>
          </a:xfrm>
          <a:prstGeom prst="rect">
            <a:avLst/>
          </a:prstGeom>
          <a:noFill/>
        </p:spPr>
        <p:txBody>
          <a:bodyPr vert="horz" wrap="square" lIns="0" tIns="2286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CSF_copy_one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7482" y="4351505"/>
            <a:ext cx="475348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CSF_copy_three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6634" y="2446335"/>
            <a:ext cx="978408" cy="978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38938" y="3199191"/>
            <a:ext cx="978408" cy="978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649631" y="2533334"/>
            <a:ext cx="291367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</a:t>
            </a:r>
            <a:r>
              <a:rPr lang="en-US" b="1" spc="300" dirty="0">
                <a:solidFill>
                  <a:srgbClr val="EB3300"/>
                </a:solidFill>
                <a:latin typeface="Arial"/>
                <a:cs typeface="Arial"/>
              </a:rPr>
              <a:t>area</a:t>
            </a: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_one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7317482" y="4065666"/>
            <a:ext cx="257611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FF671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</a:t>
            </a:r>
            <a:r>
              <a:rPr lang="en-US" b="1" spc="300" dirty="0" err="1">
                <a:solidFill>
                  <a:srgbClr val="FF671F"/>
                </a:solidFill>
                <a:latin typeface="Arial"/>
                <a:cs typeface="Arial"/>
              </a:rPr>
              <a:t>area_three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rgbClr val="FF671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10"/>
          <p:cNvSpPr txBox="1"/>
          <p:nvPr/>
        </p:nvSpPr>
        <p:spPr>
          <a:xfrm>
            <a:off x="7317482" y="1446711"/>
            <a:ext cx="4365041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 dirty="0" err="1">
                <a:ln>
                  <a:noFill/>
                </a:ln>
                <a:solidFill>
                  <a:srgbClr val="FF9E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CSF_area_two</a:t>
            </a:r>
            <a:endParaRPr kumimoji="0" lang="en-US" sz="1800" b="1" i="0" u="none" strike="noStrike" kern="1200" cap="none" spc="300" normalizeH="0" baseline="0" noProof="0" dirty="0">
              <a:ln>
                <a:noFill/>
              </a:ln>
              <a:solidFill>
                <a:srgbClr val="FF9E1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CSF_copy_two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666589" y="4052249"/>
            <a:ext cx="814578" cy="687480"/>
            <a:chOff x="3764925" y="667554"/>
            <a:chExt cx="401226" cy="481682"/>
          </a:xfrm>
        </p:grpSpPr>
        <p:sp>
          <p:nvSpPr>
            <p:cNvPr id="21" name="Line 233">
              <a:extLst>
                <a:ext uri="{FF2B5EF4-FFF2-40B4-BE49-F238E27FC236}">
                  <a16:creationId xmlns:a16="http://schemas.microsoft.com/office/drawing/2014/main" id="{6F0DB9CC-B610-C94E-9A58-A7DD4AFD8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774" y="778487"/>
              <a:ext cx="0" cy="16103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 234">
              <a:extLst>
                <a:ext uri="{FF2B5EF4-FFF2-40B4-BE49-F238E27FC236}">
                  <a16:creationId xmlns:a16="http://schemas.microsoft.com/office/drawing/2014/main" id="{42BBCA1B-88D0-3947-AE93-99B6F295D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151" y="667554"/>
              <a:ext cx="94830" cy="110933"/>
            </a:xfrm>
            <a:custGeom>
              <a:avLst/>
              <a:gdLst>
                <a:gd name="T0" fmla="*/ 3 w 6"/>
                <a:gd name="T1" fmla="*/ 7 h 7"/>
                <a:gd name="T2" fmla="*/ 3 w 6"/>
                <a:gd name="T3" fmla="*/ 7 h 7"/>
                <a:gd name="T4" fmla="*/ 0 w 6"/>
                <a:gd name="T5" fmla="*/ 4 h 7"/>
                <a:gd name="T6" fmla="*/ 0 w 6"/>
                <a:gd name="T7" fmla="*/ 3 h 7"/>
                <a:gd name="T8" fmla="*/ 3 w 6"/>
                <a:gd name="T9" fmla="*/ 0 h 7"/>
                <a:gd name="T10" fmla="*/ 3 w 6"/>
                <a:gd name="T11" fmla="*/ 0 h 7"/>
                <a:gd name="T12" fmla="*/ 6 w 6"/>
                <a:gd name="T13" fmla="*/ 3 h 7"/>
                <a:gd name="T14" fmla="*/ 6 w 6"/>
                <a:gd name="T15" fmla="*/ 4 h 7"/>
                <a:gd name="T16" fmla="*/ 3 w 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2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6"/>
                    <a:pt x="4" y="7"/>
                    <a:pt x="3" y="7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Line 235">
              <a:extLst>
                <a:ext uri="{FF2B5EF4-FFF2-40B4-BE49-F238E27FC236}">
                  <a16:creationId xmlns:a16="http://schemas.microsoft.com/office/drawing/2014/main" id="{51F2447E-8531-FA49-B0D4-3972C2297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9568" y="778487"/>
              <a:ext cx="0" cy="16103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Freeform 236">
              <a:extLst>
                <a:ext uri="{FF2B5EF4-FFF2-40B4-BE49-F238E27FC236}">
                  <a16:creationId xmlns:a16="http://schemas.microsoft.com/office/drawing/2014/main" id="{2FE1B5D3-34AD-6F4A-AD54-1A6953A6F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048" y="794590"/>
              <a:ext cx="125246" cy="93041"/>
            </a:xfrm>
            <a:custGeom>
              <a:avLst/>
              <a:gdLst>
                <a:gd name="T0" fmla="*/ 8 w 8"/>
                <a:gd name="T1" fmla="*/ 6 h 6"/>
                <a:gd name="T2" fmla="*/ 0 w 8"/>
                <a:gd name="T3" fmla="*/ 6 h 6"/>
                <a:gd name="T4" fmla="*/ 0 w 8"/>
                <a:gd name="T5" fmla="*/ 3 h 6"/>
                <a:gd name="T6" fmla="*/ 3 w 8"/>
                <a:gd name="T7" fmla="*/ 0 h 6"/>
                <a:gd name="T8" fmla="*/ 4 w 8"/>
                <a:gd name="T9" fmla="*/ 2 h 6"/>
                <a:gd name="T10" fmla="*/ 5 w 8"/>
                <a:gd name="T11" fmla="*/ 0 h 6"/>
                <a:gd name="T12" fmla="*/ 8 w 8"/>
                <a:gd name="T13" fmla="*/ 3 h 6"/>
                <a:gd name="T14" fmla="*/ 8 w 8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2"/>
                    <a:pt x="8" y="3"/>
                  </a:cubicBezTo>
                  <a:lnTo>
                    <a:pt x="8" y="6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Line 237">
              <a:extLst>
                <a:ext uri="{FF2B5EF4-FFF2-40B4-BE49-F238E27FC236}">
                  <a16:creationId xmlns:a16="http://schemas.microsoft.com/office/drawing/2014/main" id="{5B957688-7A05-5C47-A0AC-89C8F54C7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650" y="1040093"/>
              <a:ext cx="0" cy="30418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Freeform 238">
              <a:extLst>
                <a:ext uri="{FF2B5EF4-FFF2-40B4-BE49-F238E27FC236}">
                  <a16:creationId xmlns:a16="http://schemas.microsoft.com/office/drawing/2014/main" id="{22CBF0D1-3349-D445-B03C-9FFE1481B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028" y="945264"/>
              <a:ext cx="93041" cy="94831"/>
            </a:xfrm>
            <a:custGeom>
              <a:avLst/>
              <a:gdLst>
                <a:gd name="T0" fmla="*/ 3 w 6"/>
                <a:gd name="T1" fmla="*/ 6 h 6"/>
                <a:gd name="T2" fmla="*/ 3 w 6"/>
                <a:gd name="T3" fmla="*/ 6 h 6"/>
                <a:gd name="T4" fmla="*/ 0 w 6"/>
                <a:gd name="T5" fmla="*/ 4 h 6"/>
                <a:gd name="T6" fmla="*/ 0 w 6"/>
                <a:gd name="T7" fmla="*/ 2 h 6"/>
                <a:gd name="T8" fmla="*/ 3 w 6"/>
                <a:gd name="T9" fmla="*/ 0 h 6"/>
                <a:gd name="T10" fmla="*/ 3 w 6"/>
                <a:gd name="T11" fmla="*/ 0 h 6"/>
                <a:gd name="T12" fmla="*/ 6 w 6"/>
                <a:gd name="T13" fmla="*/ 2 h 6"/>
                <a:gd name="T14" fmla="*/ 6 w 6"/>
                <a:gd name="T15" fmla="*/ 4 h 6"/>
                <a:gd name="T16" fmla="*/ 3 w 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4" y="6"/>
                    <a:pt x="3" y="6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Line 239">
              <a:extLst>
                <a:ext uri="{FF2B5EF4-FFF2-40B4-BE49-F238E27FC236}">
                  <a16:creationId xmlns:a16="http://schemas.microsoft.com/office/drawing/2014/main" id="{23942F4D-E55E-EC47-B89B-A9E309EF5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1445" y="1040093"/>
              <a:ext cx="0" cy="30418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Freeform 240">
              <a:extLst>
                <a:ext uri="{FF2B5EF4-FFF2-40B4-BE49-F238E27FC236}">
                  <a16:creationId xmlns:a16="http://schemas.microsoft.com/office/drawing/2014/main" id="{13AE6610-7D76-634F-974C-DA9F1684A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925" y="1070510"/>
              <a:ext cx="125246" cy="78726"/>
            </a:xfrm>
            <a:custGeom>
              <a:avLst/>
              <a:gdLst>
                <a:gd name="T0" fmla="*/ 8 w 8"/>
                <a:gd name="T1" fmla="*/ 5 h 5"/>
                <a:gd name="T2" fmla="*/ 0 w 8"/>
                <a:gd name="T3" fmla="*/ 5 h 5"/>
                <a:gd name="T4" fmla="*/ 0 w 8"/>
                <a:gd name="T5" fmla="*/ 2 h 5"/>
                <a:gd name="T6" fmla="*/ 3 w 8"/>
                <a:gd name="T7" fmla="*/ 0 h 5"/>
                <a:gd name="T8" fmla="*/ 4 w 8"/>
                <a:gd name="T9" fmla="*/ 1 h 5"/>
                <a:gd name="T10" fmla="*/ 5 w 8"/>
                <a:gd name="T11" fmla="*/ 0 h 5"/>
                <a:gd name="T12" fmla="*/ 8 w 8"/>
                <a:gd name="T13" fmla="*/ 2 h 5"/>
                <a:gd name="T14" fmla="*/ 8 w 8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2"/>
                  </a:cubicBezTo>
                  <a:lnTo>
                    <a:pt x="8" y="5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 242">
              <a:extLst>
                <a:ext uri="{FF2B5EF4-FFF2-40B4-BE49-F238E27FC236}">
                  <a16:creationId xmlns:a16="http://schemas.microsoft.com/office/drawing/2014/main" id="{98804E1B-682E-4742-A436-F1E171FA0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620" y="938375"/>
              <a:ext cx="94830" cy="94831"/>
            </a:xfrm>
            <a:custGeom>
              <a:avLst/>
              <a:gdLst>
                <a:gd name="T0" fmla="*/ 3 w 6"/>
                <a:gd name="T1" fmla="*/ 6 h 6"/>
                <a:gd name="T2" fmla="*/ 3 w 6"/>
                <a:gd name="T3" fmla="*/ 6 h 6"/>
                <a:gd name="T4" fmla="*/ 0 w 6"/>
                <a:gd name="T5" fmla="*/ 4 h 6"/>
                <a:gd name="T6" fmla="*/ 0 w 6"/>
                <a:gd name="T7" fmla="*/ 2 h 6"/>
                <a:gd name="T8" fmla="*/ 3 w 6"/>
                <a:gd name="T9" fmla="*/ 0 h 6"/>
                <a:gd name="T10" fmla="*/ 3 w 6"/>
                <a:gd name="T11" fmla="*/ 0 h 6"/>
                <a:gd name="T12" fmla="*/ 6 w 6"/>
                <a:gd name="T13" fmla="*/ 2 h 6"/>
                <a:gd name="T14" fmla="*/ 6 w 6"/>
                <a:gd name="T15" fmla="*/ 4 h 6"/>
                <a:gd name="T16" fmla="*/ 3 w 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4" y="6"/>
                    <a:pt x="3" y="6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 244">
              <a:extLst>
                <a:ext uri="{FF2B5EF4-FFF2-40B4-BE49-F238E27FC236}">
                  <a16:creationId xmlns:a16="http://schemas.microsoft.com/office/drawing/2014/main" id="{7E8C7B15-0EEB-414F-B93C-C16A2991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905" y="1063082"/>
              <a:ext cx="125246" cy="78726"/>
            </a:xfrm>
            <a:custGeom>
              <a:avLst/>
              <a:gdLst>
                <a:gd name="T0" fmla="*/ 8 w 8"/>
                <a:gd name="T1" fmla="*/ 5 h 5"/>
                <a:gd name="T2" fmla="*/ 0 w 8"/>
                <a:gd name="T3" fmla="*/ 5 h 5"/>
                <a:gd name="T4" fmla="*/ 0 w 8"/>
                <a:gd name="T5" fmla="*/ 2 h 5"/>
                <a:gd name="T6" fmla="*/ 3 w 8"/>
                <a:gd name="T7" fmla="*/ 0 h 5"/>
                <a:gd name="T8" fmla="*/ 4 w 8"/>
                <a:gd name="T9" fmla="*/ 1 h 5"/>
                <a:gd name="T10" fmla="*/ 5 w 8"/>
                <a:gd name="T11" fmla="*/ 0 h 5"/>
                <a:gd name="T12" fmla="*/ 8 w 8"/>
                <a:gd name="T13" fmla="*/ 2 h 5"/>
                <a:gd name="T14" fmla="*/ 8 w 8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2"/>
                  </a:cubicBezTo>
                  <a:lnTo>
                    <a:pt x="8" y="5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Line 241">
              <a:extLst>
                <a:ext uri="{FF2B5EF4-FFF2-40B4-BE49-F238E27FC236}">
                  <a16:creationId xmlns:a16="http://schemas.microsoft.com/office/drawing/2014/main" id="{8028AAB1-9A27-524E-9450-713A77B74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978" y="1032163"/>
              <a:ext cx="0" cy="24991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Line 243">
              <a:extLst>
                <a:ext uri="{FF2B5EF4-FFF2-40B4-BE49-F238E27FC236}">
                  <a16:creationId xmlns:a16="http://schemas.microsoft.com/office/drawing/2014/main" id="{FCB22D7E-F162-FC42-BF83-C122879443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517" y="1032163"/>
              <a:ext cx="0" cy="24991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B25788C-823C-274D-95F7-9770AC03B64E}"/>
                </a:ext>
              </a:extLst>
            </p:cNvPr>
            <p:cNvGrpSpPr/>
            <p:nvPr/>
          </p:nvGrpSpPr>
          <p:grpSpPr>
            <a:xfrm>
              <a:off x="3886707" y="887630"/>
              <a:ext cx="149120" cy="170943"/>
              <a:chOff x="1332797" y="3828203"/>
              <a:chExt cx="173052" cy="198377"/>
            </a:xfrm>
          </p:grpSpPr>
          <p:sp>
            <p:nvSpPr>
              <p:cNvPr id="34" name="Freeform 245">
                <a:extLst>
                  <a:ext uri="{FF2B5EF4-FFF2-40B4-BE49-F238E27FC236}">
                    <a16:creationId xmlns:a16="http://schemas.microsoft.com/office/drawing/2014/main" id="{05B86725-E6FC-6940-B22E-9F7C11740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797" y="3828203"/>
                <a:ext cx="85822" cy="198377"/>
              </a:xfrm>
              <a:custGeom>
                <a:avLst/>
                <a:gdLst>
                  <a:gd name="T0" fmla="*/ 0 w 61"/>
                  <a:gd name="T1" fmla="*/ 141 h 141"/>
                  <a:gd name="T2" fmla="*/ 61 w 61"/>
                  <a:gd name="T3" fmla="*/ 88 h 141"/>
                  <a:gd name="T4" fmla="*/ 61 w 61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141">
                    <a:moveTo>
                      <a:pt x="0" y="141"/>
                    </a:moveTo>
                    <a:lnTo>
                      <a:pt x="61" y="88"/>
                    </a:lnTo>
                    <a:lnTo>
                      <a:pt x="61" y="0"/>
                    </a:lnTo>
                  </a:path>
                </a:pathLst>
              </a:custGeom>
              <a:noFill/>
              <a:ln w="19050" cap="rnd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" name="Line 246">
                <a:extLst>
                  <a:ext uri="{FF2B5EF4-FFF2-40B4-BE49-F238E27FC236}">
                    <a16:creationId xmlns:a16="http://schemas.microsoft.com/office/drawing/2014/main" id="{6A8B4272-C4E4-864D-B64E-0726B1B35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18619" y="3952012"/>
                <a:ext cx="87230" cy="74568"/>
              </a:xfrm>
              <a:prstGeom prst="line">
                <a:avLst/>
              </a:prstGeom>
              <a:noFill/>
              <a:ln w="19050" cap="rnd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36" name="object 18"/>
          <p:cNvSpPr txBox="1"/>
          <p:nvPr/>
        </p:nvSpPr>
        <p:spPr>
          <a:xfrm>
            <a:off x="11383499" y="6330080"/>
            <a:ext cx="34146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5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38100" marR="0" lvl="0" indent="0" algn="l" defTabSz="914400" rtl="0" eaLnBrk="1" fontAlgn="auto" latinLnBrk="0" hangingPunct="1">
                <a:lnSpc>
                  <a:spcPts val="153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243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5C14-57A1-F0FA-17B1-4B0528F3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Considerations_Slide_Title</a:t>
            </a:r>
            <a:endParaRPr lang="en-US" dirty="0"/>
          </a:p>
        </p:txBody>
      </p:sp>
      <p:sp>
        <p:nvSpPr>
          <p:cNvPr id="38" name="Freeform: Shape 20">
            <a:extLst>
              <a:ext uri="{FF2B5EF4-FFF2-40B4-BE49-F238E27FC236}">
                <a16:creationId xmlns:a16="http://schemas.microsoft.com/office/drawing/2014/main" id="{FAD9E2FB-341A-F82E-CE89-EE396C664399}"/>
              </a:ext>
            </a:extLst>
          </p:cNvPr>
          <p:cNvSpPr/>
          <p:nvPr/>
        </p:nvSpPr>
        <p:spPr>
          <a:xfrm>
            <a:off x="7222063" y="1630046"/>
            <a:ext cx="267223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Freeform: Shape 20">
            <a:extLst>
              <a:ext uri="{FF2B5EF4-FFF2-40B4-BE49-F238E27FC236}">
                <a16:creationId xmlns:a16="http://schemas.microsoft.com/office/drawing/2014/main" id="{3CD3C511-614D-76E8-B77B-AC3F2FFF57D7}"/>
              </a:ext>
            </a:extLst>
          </p:cNvPr>
          <p:cNvSpPr/>
          <p:nvPr/>
        </p:nvSpPr>
        <p:spPr>
          <a:xfrm>
            <a:off x="4489785" y="1630046"/>
            <a:ext cx="284740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838609AA-EEDC-40DF-DFB9-3C534EAC732E}"/>
              </a:ext>
            </a:extLst>
          </p:cNvPr>
          <p:cNvSpPr/>
          <p:nvPr/>
        </p:nvSpPr>
        <p:spPr>
          <a:xfrm>
            <a:off x="2106869" y="1630046"/>
            <a:ext cx="244375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ADD6C0-7613-0799-C554-7123FA2B2737}"/>
              </a:ext>
            </a:extLst>
          </p:cNvPr>
          <p:cNvSpPr/>
          <p:nvPr/>
        </p:nvSpPr>
        <p:spPr>
          <a:xfrm>
            <a:off x="1326449" y="1479164"/>
            <a:ext cx="1163449" cy="1106424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4E6EC8-0EDE-C7A5-1E89-64BABA92976B}"/>
              </a:ext>
            </a:extLst>
          </p:cNvPr>
          <p:cNvSpPr txBox="1"/>
          <p:nvPr/>
        </p:nvSpPr>
        <p:spPr>
          <a:xfrm>
            <a:off x="724199" y="2752734"/>
            <a:ext cx="236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Consideration_1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E4D4669D-A2EC-07EB-5E89-6406DA917891}"/>
              </a:ext>
            </a:extLst>
          </p:cNvPr>
          <p:cNvSpPr txBox="1">
            <a:spLocks/>
          </p:cNvSpPr>
          <p:nvPr/>
        </p:nvSpPr>
        <p:spPr bwMode="auto">
          <a:xfrm>
            <a:off x="609600" y="3107273"/>
            <a:ext cx="2597147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marR="0" lvl="0" indent="-173038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Consideration_1_bullets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Freeform 317">
            <a:extLst>
              <a:ext uri="{FF2B5EF4-FFF2-40B4-BE49-F238E27FC236}">
                <a16:creationId xmlns:a16="http://schemas.microsoft.com/office/drawing/2014/main" id="{DE649740-11AB-4B42-21C9-2CDC553B3048}"/>
              </a:ext>
            </a:extLst>
          </p:cNvPr>
          <p:cNvSpPr>
            <a:spLocks/>
          </p:cNvSpPr>
          <p:nvPr/>
        </p:nvSpPr>
        <p:spPr bwMode="auto">
          <a:xfrm>
            <a:off x="1777032" y="2091092"/>
            <a:ext cx="262283" cy="288888"/>
          </a:xfrm>
          <a:custGeom>
            <a:avLst/>
            <a:gdLst>
              <a:gd name="T0" fmla="*/ 182 w 182"/>
              <a:gd name="T1" fmla="*/ 91 h 182"/>
              <a:gd name="T2" fmla="*/ 180 w 182"/>
              <a:gd name="T3" fmla="*/ 110 h 182"/>
              <a:gd name="T4" fmla="*/ 174 w 182"/>
              <a:gd name="T5" fmla="*/ 126 h 182"/>
              <a:gd name="T6" fmla="*/ 166 w 182"/>
              <a:gd name="T7" fmla="*/ 143 h 182"/>
              <a:gd name="T8" fmla="*/ 154 w 182"/>
              <a:gd name="T9" fmla="*/ 155 h 182"/>
              <a:gd name="T10" fmla="*/ 142 w 182"/>
              <a:gd name="T11" fmla="*/ 167 h 182"/>
              <a:gd name="T12" fmla="*/ 126 w 182"/>
              <a:gd name="T13" fmla="*/ 175 h 182"/>
              <a:gd name="T14" fmla="*/ 109 w 182"/>
              <a:gd name="T15" fmla="*/ 181 h 182"/>
              <a:gd name="T16" fmla="*/ 91 w 182"/>
              <a:gd name="T17" fmla="*/ 182 h 182"/>
              <a:gd name="T18" fmla="*/ 82 w 182"/>
              <a:gd name="T19" fmla="*/ 182 h 182"/>
              <a:gd name="T20" fmla="*/ 65 w 182"/>
              <a:gd name="T21" fmla="*/ 179 h 182"/>
              <a:gd name="T22" fmla="*/ 48 w 182"/>
              <a:gd name="T23" fmla="*/ 172 h 182"/>
              <a:gd name="T24" fmla="*/ 33 w 182"/>
              <a:gd name="T25" fmla="*/ 161 h 182"/>
              <a:gd name="T26" fmla="*/ 21 w 182"/>
              <a:gd name="T27" fmla="*/ 150 h 182"/>
              <a:gd name="T28" fmla="*/ 11 w 182"/>
              <a:gd name="T29" fmla="*/ 134 h 182"/>
              <a:gd name="T30" fmla="*/ 4 w 182"/>
              <a:gd name="T31" fmla="*/ 118 h 182"/>
              <a:gd name="T32" fmla="*/ 0 w 182"/>
              <a:gd name="T33" fmla="*/ 101 h 182"/>
              <a:gd name="T34" fmla="*/ 0 w 182"/>
              <a:gd name="T35" fmla="*/ 91 h 182"/>
              <a:gd name="T36" fmla="*/ 2 w 182"/>
              <a:gd name="T37" fmla="*/ 74 h 182"/>
              <a:gd name="T38" fmla="*/ 7 w 182"/>
              <a:gd name="T39" fmla="*/ 57 h 182"/>
              <a:gd name="T40" fmla="*/ 16 w 182"/>
              <a:gd name="T41" fmla="*/ 41 h 182"/>
              <a:gd name="T42" fmla="*/ 27 w 182"/>
              <a:gd name="T43" fmla="*/ 28 h 182"/>
              <a:gd name="T44" fmla="*/ 41 w 182"/>
              <a:gd name="T45" fmla="*/ 17 h 182"/>
              <a:gd name="T46" fmla="*/ 56 w 182"/>
              <a:gd name="T47" fmla="*/ 8 h 182"/>
              <a:gd name="T48" fmla="*/ 73 w 182"/>
              <a:gd name="T49" fmla="*/ 3 h 182"/>
              <a:gd name="T50" fmla="*/ 91 w 182"/>
              <a:gd name="T51" fmla="*/ 0 h 182"/>
              <a:gd name="T52" fmla="*/ 100 w 182"/>
              <a:gd name="T53" fmla="*/ 1 h 182"/>
              <a:gd name="T54" fmla="*/ 117 w 182"/>
              <a:gd name="T55" fmla="*/ 5 h 182"/>
              <a:gd name="T56" fmla="*/ 133 w 182"/>
              <a:gd name="T57" fmla="*/ 12 h 182"/>
              <a:gd name="T58" fmla="*/ 149 w 182"/>
              <a:gd name="T59" fmla="*/ 22 h 182"/>
              <a:gd name="T60" fmla="*/ 160 w 182"/>
              <a:gd name="T61" fmla="*/ 34 h 182"/>
              <a:gd name="T62" fmla="*/ 171 w 182"/>
              <a:gd name="T63" fmla="*/ 49 h 182"/>
              <a:gd name="T64" fmla="*/ 178 w 182"/>
              <a:gd name="T65" fmla="*/ 66 h 182"/>
              <a:gd name="T66" fmla="*/ 181 w 182"/>
              <a:gd name="T67" fmla="*/ 83 h 182"/>
              <a:gd name="T68" fmla="*/ 182 w 182"/>
              <a:gd name="T6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2" h="182">
                <a:moveTo>
                  <a:pt x="182" y="91"/>
                </a:moveTo>
                <a:lnTo>
                  <a:pt x="182" y="91"/>
                </a:lnTo>
                <a:lnTo>
                  <a:pt x="181" y="101"/>
                </a:lnTo>
                <a:lnTo>
                  <a:pt x="180" y="110"/>
                </a:lnTo>
                <a:lnTo>
                  <a:pt x="178" y="118"/>
                </a:lnTo>
                <a:lnTo>
                  <a:pt x="174" y="126"/>
                </a:lnTo>
                <a:lnTo>
                  <a:pt x="171" y="134"/>
                </a:lnTo>
                <a:lnTo>
                  <a:pt x="166" y="143"/>
                </a:lnTo>
                <a:lnTo>
                  <a:pt x="160" y="150"/>
                </a:lnTo>
                <a:lnTo>
                  <a:pt x="154" y="155"/>
                </a:lnTo>
                <a:lnTo>
                  <a:pt x="149" y="161"/>
                </a:lnTo>
                <a:lnTo>
                  <a:pt x="142" y="167"/>
                </a:lnTo>
                <a:lnTo>
                  <a:pt x="133" y="172"/>
                </a:lnTo>
                <a:lnTo>
                  <a:pt x="126" y="175"/>
                </a:lnTo>
                <a:lnTo>
                  <a:pt x="117" y="179"/>
                </a:lnTo>
                <a:lnTo>
                  <a:pt x="109" y="181"/>
                </a:lnTo>
                <a:lnTo>
                  <a:pt x="100" y="182"/>
                </a:lnTo>
                <a:lnTo>
                  <a:pt x="91" y="182"/>
                </a:lnTo>
                <a:lnTo>
                  <a:pt x="91" y="182"/>
                </a:lnTo>
                <a:lnTo>
                  <a:pt x="82" y="182"/>
                </a:lnTo>
                <a:lnTo>
                  <a:pt x="73" y="181"/>
                </a:lnTo>
                <a:lnTo>
                  <a:pt x="65" y="179"/>
                </a:lnTo>
                <a:lnTo>
                  <a:pt x="56" y="175"/>
                </a:lnTo>
                <a:lnTo>
                  <a:pt x="48" y="172"/>
                </a:lnTo>
                <a:lnTo>
                  <a:pt x="41" y="167"/>
                </a:lnTo>
                <a:lnTo>
                  <a:pt x="33" y="161"/>
                </a:lnTo>
                <a:lnTo>
                  <a:pt x="27" y="155"/>
                </a:lnTo>
                <a:lnTo>
                  <a:pt x="21" y="150"/>
                </a:lnTo>
                <a:lnTo>
                  <a:pt x="16" y="143"/>
                </a:lnTo>
                <a:lnTo>
                  <a:pt x="11" y="134"/>
                </a:lnTo>
                <a:lnTo>
                  <a:pt x="7" y="126"/>
                </a:lnTo>
                <a:lnTo>
                  <a:pt x="4" y="118"/>
                </a:lnTo>
                <a:lnTo>
                  <a:pt x="2" y="110"/>
                </a:lnTo>
                <a:lnTo>
                  <a:pt x="0" y="101"/>
                </a:lnTo>
                <a:lnTo>
                  <a:pt x="0" y="91"/>
                </a:lnTo>
                <a:lnTo>
                  <a:pt x="0" y="91"/>
                </a:lnTo>
                <a:lnTo>
                  <a:pt x="0" y="83"/>
                </a:lnTo>
                <a:lnTo>
                  <a:pt x="2" y="74"/>
                </a:lnTo>
                <a:lnTo>
                  <a:pt x="4" y="66"/>
                </a:lnTo>
                <a:lnTo>
                  <a:pt x="7" y="57"/>
                </a:lnTo>
                <a:lnTo>
                  <a:pt x="11" y="49"/>
                </a:lnTo>
                <a:lnTo>
                  <a:pt x="16" y="41"/>
                </a:lnTo>
                <a:lnTo>
                  <a:pt x="21" y="34"/>
                </a:lnTo>
                <a:lnTo>
                  <a:pt x="27" y="28"/>
                </a:lnTo>
                <a:lnTo>
                  <a:pt x="33" y="22"/>
                </a:lnTo>
                <a:lnTo>
                  <a:pt x="41" y="17"/>
                </a:lnTo>
                <a:lnTo>
                  <a:pt x="48" y="12"/>
                </a:lnTo>
                <a:lnTo>
                  <a:pt x="56" y="8"/>
                </a:lnTo>
                <a:lnTo>
                  <a:pt x="65" y="5"/>
                </a:lnTo>
                <a:lnTo>
                  <a:pt x="73" y="3"/>
                </a:lnTo>
                <a:lnTo>
                  <a:pt x="82" y="1"/>
                </a:lnTo>
                <a:lnTo>
                  <a:pt x="91" y="0"/>
                </a:lnTo>
                <a:lnTo>
                  <a:pt x="91" y="0"/>
                </a:lnTo>
                <a:lnTo>
                  <a:pt x="100" y="1"/>
                </a:lnTo>
                <a:lnTo>
                  <a:pt x="109" y="3"/>
                </a:lnTo>
                <a:lnTo>
                  <a:pt x="117" y="5"/>
                </a:lnTo>
                <a:lnTo>
                  <a:pt x="126" y="8"/>
                </a:lnTo>
                <a:lnTo>
                  <a:pt x="133" y="12"/>
                </a:lnTo>
                <a:lnTo>
                  <a:pt x="142" y="17"/>
                </a:lnTo>
                <a:lnTo>
                  <a:pt x="149" y="22"/>
                </a:lnTo>
                <a:lnTo>
                  <a:pt x="154" y="28"/>
                </a:lnTo>
                <a:lnTo>
                  <a:pt x="160" y="34"/>
                </a:lnTo>
                <a:lnTo>
                  <a:pt x="166" y="41"/>
                </a:lnTo>
                <a:lnTo>
                  <a:pt x="171" y="49"/>
                </a:lnTo>
                <a:lnTo>
                  <a:pt x="174" y="57"/>
                </a:lnTo>
                <a:lnTo>
                  <a:pt x="178" y="66"/>
                </a:lnTo>
                <a:lnTo>
                  <a:pt x="180" y="74"/>
                </a:lnTo>
                <a:lnTo>
                  <a:pt x="181" y="83"/>
                </a:lnTo>
                <a:lnTo>
                  <a:pt x="182" y="91"/>
                </a:lnTo>
                <a:lnTo>
                  <a:pt x="182" y="91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Freeform 318">
            <a:extLst>
              <a:ext uri="{FF2B5EF4-FFF2-40B4-BE49-F238E27FC236}">
                <a16:creationId xmlns:a16="http://schemas.microsoft.com/office/drawing/2014/main" id="{5588B94B-7CDC-815D-F55F-1F0D210FAD27}"/>
              </a:ext>
            </a:extLst>
          </p:cNvPr>
          <p:cNvSpPr>
            <a:spLocks/>
          </p:cNvSpPr>
          <p:nvPr/>
        </p:nvSpPr>
        <p:spPr bwMode="auto">
          <a:xfrm>
            <a:off x="1859895" y="2201846"/>
            <a:ext cx="96556" cy="104760"/>
          </a:xfrm>
          <a:custGeom>
            <a:avLst/>
            <a:gdLst>
              <a:gd name="T0" fmla="*/ 67 w 67"/>
              <a:gd name="T1" fmla="*/ 35 h 66"/>
              <a:gd name="T2" fmla="*/ 67 w 67"/>
              <a:gd name="T3" fmla="*/ 35 h 66"/>
              <a:gd name="T4" fmla="*/ 66 w 67"/>
              <a:gd name="T5" fmla="*/ 42 h 66"/>
              <a:gd name="T6" fmla="*/ 65 w 67"/>
              <a:gd name="T7" fmla="*/ 48 h 66"/>
              <a:gd name="T8" fmla="*/ 61 w 67"/>
              <a:gd name="T9" fmla="*/ 53 h 66"/>
              <a:gd name="T10" fmla="*/ 58 w 67"/>
              <a:gd name="T11" fmla="*/ 58 h 66"/>
              <a:gd name="T12" fmla="*/ 53 w 67"/>
              <a:gd name="T13" fmla="*/ 62 h 66"/>
              <a:gd name="T14" fmla="*/ 47 w 67"/>
              <a:gd name="T15" fmla="*/ 64 h 66"/>
              <a:gd name="T16" fmla="*/ 41 w 67"/>
              <a:gd name="T17" fmla="*/ 66 h 66"/>
              <a:gd name="T18" fmla="*/ 35 w 67"/>
              <a:gd name="T19" fmla="*/ 66 h 66"/>
              <a:gd name="T20" fmla="*/ 35 w 67"/>
              <a:gd name="T21" fmla="*/ 66 h 66"/>
              <a:gd name="T22" fmla="*/ 27 w 67"/>
              <a:gd name="T23" fmla="*/ 66 h 66"/>
              <a:gd name="T24" fmla="*/ 20 w 67"/>
              <a:gd name="T25" fmla="*/ 64 h 66"/>
              <a:gd name="T26" fmla="*/ 14 w 67"/>
              <a:gd name="T27" fmla="*/ 62 h 66"/>
              <a:gd name="T28" fmla="*/ 10 w 67"/>
              <a:gd name="T29" fmla="*/ 58 h 66"/>
              <a:gd name="T30" fmla="*/ 5 w 67"/>
              <a:gd name="T31" fmla="*/ 53 h 66"/>
              <a:gd name="T32" fmla="*/ 3 w 67"/>
              <a:gd name="T33" fmla="*/ 48 h 66"/>
              <a:gd name="T34" fmla="*/ 0 w 67"/>
              <a:gd name="T35" fmla="*/ 42 h 66"/>
              <a:gd name="T36" fmla="*/ 0 w 67"/>
              <a:gd name="T37" fmla="*/ 35 h 66"/>
              <a:gd name="T38" fmla="*/ 0 w 67"/>
              <a:gd name="T39" fmla="*/ 35 h 66"/>
              <a:gd name="T40" fmla="*/ 0 w 67"/>
              <a:gd name="T41" fmla="*/ 28 h 66"/>
              <a:gd name="T42" fmla="*/ 3 w 67"/>
              <a:gd name="T43" fmla="*/ 21 h 66"/>
              <a:gd name="T44" fmla="*/ 5 w 67"/>
              <a:gd name="T45" fmla="*/ 15 h 66"/>
              <a:gd name="T46" fmla="*/ 10 w 67"/>
              <a:gd name="T47" fmla="*/ 10 h 66"/>
              <a:gd name="T48" fmla="*/ 14 w 67"/>
              <a:gd name="T49" fmla="*/ 6 h 66"/>
              <a:gd name="T50" fmla="*/ 20 w 67"/>
              <a:gd name="T51" fmla="*/ 3 h 66"/>
              <a:gd name="T52" fmla="*/ 27 w 67"/>
              <a:gd name="T53" fmla="*/ 1 h 66"/>
              <a:gd name="T54" fmla="*/ 35 w 67"/>
              <a:gd name="T55" fmla="*/ 0 h 66"/>
              <a:gd name="T56" fmla="*/ 35 w 67"/>
              <a:gd name="T57" fmla="*/ 0 h 66"/>
              <a:gd name="T58" fmla="*/ 41 w 67"/>
              <a:gd name="T59" fmla="*/ 1 h 66"/>
              <a:gd name="T60" fmla="*/ 47 w 67"/>
              <a:gd name="T61" fmla="*/ 3 h 66"/>
              <a:gd name="T62" fmla="*/ 53 w 67"/>
              <a:gd name="T63" fmla="*/ 6 h 66"/>
              <a:gd name="T64" fmla="*/ 58 w 67"/>
              <a:gd name="T65" fmla="*/ 10 h 66"/>
              <a:gd name="T66" fmla="*/ 61 w 67"/>
              <a:gd name="T67" fmla="*/ 15 h 66"/>
              <a:gd name="T68" fmla="*/ 65 w 67"/>
              <a:gd name="T69" fmla="*/ 21 h 66"/>
              <a:gd name="T70" fmla="*/ 66 w 67"/>
              <a:gd name="T71" fmla="*/ 28 h 66"/>
              <a:gd name="T72" fmla="*/ 67 w 67"/>
              <a:gd name="T73" fmla="*/ 35 h 66"/>
              <a:gd name="T74" fmla="*/ 67 w 67"/>
              <a:gd name="T75" fmla="*/ 3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7" h="66">
                <a:moveTo>
                  <a:pt x="67" y="35"/>
                </a:moveTo>
                <a:lnTo>
                  <a:pt x="67" y="35"/>
                </a:lnTo>
                <a:lnTo>
                  <a:pt x="66" y="42"/>
                </a:lnTo>
                <a:lnTo>
                  <a:pt x="65" y="48"/>
                </a:lnTo>
                <a:lnTo>
                  <a:pt x="61" y="53"/>
                </a:lnTo>
                <a:lnTo>
                  <a:pt x="58" y="58"/>
                </a:lnTo>
                <a:lnTo>
                  <a:pt x="53" y="62"/>
                </a:lnTo>
                <a:lnTo>
                  <a:pt x="47" y="64"/>
                </a:lnTo>
                <a:lnTo>
                  <a:pt x="41" y="66"/>
                </a:lnTo>
                <a:lnTo>
                  <a:pt x="35" y="66"/>
                </a:lnTo>
                <a:lnTo>
                  <a:pt x="35" y="66"/>
                </a:lnTo>
                <a:lnTo>
                  <a:pt x="27" y="66"/>
                </a:lnTo>
                <a:lnTo>
                  <a:pt x="20" y="64"/>
                </a:lnTo>
                <a:lnTo>
                  <a:pt x="14" y="62"/>
                </a:lnTo>
                <a:lnTo>
                  <a:pt x="10" y="58"/>
                </a:lnTo>
                <a:lnTo>
                  <a:pt x="5" y="53"/>
                </a:lnTo>
                <a:lnTo>
                  <a:pt x="3" y="48"/>
                </a:lnTo>
                <a:lnTo>
                  <a:pt x="0" y="42"/>
                </a:lnTo>
                <a:lnTo>
                  <a:pt x="0" y="35"/>
                </a:lnTo>
                <a:lnTo>
                  <a:pt x="0" y="35"/>
                </a:lnTo>
                <a:lnTo>
                  <a:pt x="0" y="28"/>
                </a:lnTo>
                <a:lnTo>
                  <a:pt x="3" y="21"/>
                </a:lnTo>
                <a:lnTo>
                  <a:pt x="5" y="15"/>
                </a:lnTo>
                <a:lnTo>
                  <a:pt x="10" y="10"/>
                </a:lnTo>
                <a:lnTo>
                  <a:pt x="14" y="6"/>
                </a:lnTo>
                <a:lnTo>
                  <a:pt x="20" y="3"/>
                </a:lnTo>
                <a:lnTo>
                  <a:pt x="27" y="1"/>
                </a:lnTo>
                <a:lnTo>
                  <a:pt x="35" y="0"/>
                </a:lnTo>
                <a:lnTo>
                  <a:pt x="35" y="0"/>
                </a:lnTo>
                <a:lnTo>
                  <a:pt x="41" y="1"/>
                </a:lnTo>
                <a:lnTo>
                  <a:pt x="47" y="3"/>
                </a:lnTo>
                <a:lnTo>
                  <a:pt x="53" y="6"/>
                </a:lnTo>
                <a:lnTo>
                  <a:pt x="58" y="10"/>
                </a:lnTo>
                <a:lnTo>
                  <a:pt x="61" y="15"/>
                </a:lnTo>
                <a:lnTo>
                  <a:pt x="65" y="21"/>
                </a:lnTo>
                <a:lnTo>
                  <a:pt x="66" y="28"/>
                </a:lnTo>
                <a:lnTo>
                  <a:pt x="67" y="35"/>
                </a:lnTo>
                <a:lnTo>
                  <a:pt x="67" y="35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Freeform 319">
            <a:extLst>
              <a:ext uri="{FF2B5EF4-FFF2-40B4-BE49-F238E27FC236}">
                <a16:creationId xmlns:a16="http://schemas.microsoft.com/office/drawing/2014/main" id="{40AA1BFD-FCB5-B6F2-8C15-C0250338EC52}"/>
              </a:ext>
            </a:extLst>
          </p:cNvPr>
          <p:cNvSpPr>
            <a:spLocks/>
          </p:cNvSpPr>
          <p:nvPr/>
        </p:nvSpPr>
        <p:spPr bwMode="auto">
          <a:xfrm>
            <a:off x="1825309" y="2290316"/>
            <a:ext cx="165729" cy="60316"/>
          </a:xfrm>
          <a:custGeom>
            <a:avLst/>
            <a:gdLst>
              <a:gd name="T0" fmla="*/ 115 w 115"/>
              <a:gd name="T1" fmla="*/ 38 h 38"/>
              <a:gd name="T2" fmla="*/ 115 w 115"/>
              <a:gd name="T3" fmla="*/ 38 h 38"/>
              <a:gd name="T4" fmla="*/ 115 w 115"/>
              <a:gd name="T5" fmla="*/ 35 h 38"/>
              <a:gd name="T6" fmla="*/ 115 w 115"/>
              <a:gd name="T7" fmla="*/ 35 h 38"/>
              <a:gd name="T8" fmla="*/ 114 w 115"/>
              <a:gd name="T9" fmla="*/ 29 h 38"/>
              <a:gd name="T10" fmla="*/ 113 w 115"/>
              <a:gd name="T11" fmla="*/ 22 h 38"/>
              <a:gd name="T12" fmla="*/ 110 w 115"/>
              <a:gd name="T13" fmla="*/ 16 h 38"/>
              <a:gd name="T14" fmla="*/ 106 w 115"/>
              <a:gd name="T15" fmla="*/ 11 h 38"/>
              <a:gd name="T16" fmla="*/ 101 w 115"/>
              <a:gd name="T17" fmla="*/ 7 h 38"/>
              <a:gd name="T18" fmla="*/ 96 w 115"/>
              <a:gd name="T19" fmla="*/ 3 h 38"/>
              <a:gd name="T20" fmla="*/ 90 w 115"/>
              <a:gd name="T21" fmla="*/ 1 h 38"/>
              <a:gd name="T22" fmla="*/ 84 w 115"/>
              <a:gd name="T23" fmla="*/ 0 h 38"/>
              <a:gd name="T24" fmla="*/ 84 w 115"/>
              <a:gd name="T25" fmla="*/ 0 h 38"/>
              <a:gd name="T26" fmla="*/ 35 w 115"/>
              <a:gd name="T27" fmla="*/ 0 h 38"/>
              <a:gd name="T28" fmla="*/ 35 w 115"/>
              <a:gd name="T29" fmla="*/ 0 h 38"/>
              <a:gd name="T30" fmla="*/ 27 w 115"/>
              <a:gd name="T31" fmla="*/ 1 h 38"/>
              <a:gd name="T32" fmla="*/ 20 w 115"/>
              <a:gd name="T33" fmla="*/ 3 h 38"/>
              <a:gd name="T34" fmla="*/ 14 w 115"/>
              <a:gd name="T35" fmla="*/ 7 h 38"/>
              <a:gd name="T36" fmla="*/ 9 w 115"/>
              <a:gd name="T37" fmla="*/ 11 h 38"/>
              <a:gd name="T38" fmla="*/ 5 w 115"/>
              <a:gd name="T39" fmla="*/ 16 h 38"/>
              <a:gd name="T40" fmla="*/ 2 w 115"/>
              <a:gd name="T41" fmla="*/ 22 h 38"/>
              <a:gd name="T42" fmla="*/ 0 w 115"/>
              <a:gd name="T43" fmla="*/ 29 h 38"/>
              <a:gd name="T44" fmla="*/ 0 w 115"/>
              <a:gd name="T45" fmla="*/ 35 h 38"/>
              <a:gd name="T46" fmla="*/ 0 w 115"/>
              <a:gd name="T47" fmla="*/ 35 h 38"/>
              <a:gd name="T48" fmla="*/ 0 w 115"/>
              <a:gd name="T4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5" h="38">
                <a:moveTo>
                  <a:pt x="115" y="38"/>
                </a:moveTo>
                <a:lnTo>
                  <a:pt x="115" y="38"/>
                </a:lnTo>
                <a:lnTo>
                  <a:pt x="115" y="35"/>
                </a:lnTo>
                <a:lnTo>
                  <a:pt x="115" y="35"/>
                </a:lnTo>
                <a:lnTo>
                  <a:pt x="114" y="29"/>
                </a:lnTo>
                <a:lnTo>
                  <a:pt x="113" y="22"/>
                </a:lnTo>
                <a:lnTo>
                  <a:pt x="110" y="16"/>
                </a:lnTo>
                <a:lnTo>
                  <a:pt x="106" y="11"/>
                </a:lnTo>
                <a:lnTo>
                  <a:pt x="101" y="7"/>
                </a:lnTo>
                <a:lnTo>
                  <a:pt x="96" y="3"/>
                </a:lnTo>
                <a:lnTo>
                  <a:pt x="90" y="1"/>
                </a:lnTo>
                <a:lnTo>
                  <a:pt x="84" y="0"/>
                </a:lnTo>
                <a:lnTo>
                  <a:pt x="84" y="0"/>
                </a:lnTo>
                <a:lnTo>
                  <a:pt x="35" y="0"/>
                </a:lnTo>
                <a:lnTo>
                  <a:pt x="35" y="0"/>
                </a:lnTo>
                <a:lnTo>
                  <a:pt x="27" y="1"/>
                </a:lnTo>
                <a:lnTo>
                  <a:pt x="20" y="3"/>
                </a:lnTo>
                <a:lnTo>
                  <a:pt x="14" y="7"/>
                </a:lnTo>
                <a:lnTo>
                  <a:pt x="9" y="11"/>
                </a:lnTo>
                <a:lnTo>
                  <a:pt x="5" y="16"/>
                </a:lnTo>
                <a:lnTo>
                  <a:pt x="2" y="22"/>
                </a:lnTo>
                <a:lnTo>
                  <a:pt x="0" y="29"/>
                </a:lnTo>
                <a:lnTo>
                  <a:pt x="0" y="35"/>
                </a:lnTo>
                <a:lnTo>
                  <a:pt x="0" y="35"/>
                </a:lnTo>
                <a:lnTo>
                  <a:pt x="0" y="38"/>
                </a:lnTo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Freeform 320">
            <a:extLst>
              <a:ext uri="{FF2B5EF4-FFF2-40B4-BE49-F238E27FC236}">
                <a16:creationId xmlns:a16="http://schemas.microsoft.com/office/drawing/2014/main" id="{C5267EE7-9563-AF71-58BF-9FCADDDCD3C8}"/>
              </a:ext>
            </a:extLst>
          </p:cNvPr>
          <p:cNvSpPr>
            <a:spLocks/>
          </p:cNvSpPr>
          <p:nvPr/>
        </p:nvSpPr>
        <p:spPr bwMode="auto">
          <a:xfrm>
            <a:off x="1629666" y="1662328"/>
            <a:ext cx="557014" cy="510667"/>
          </a:xfrm>
          <a:custGeom>
            <a:avLst/>
            <a:gdLst>
              <a:gd name="T0" fmla="*/ 228 w 452"/>
              <a:gd name="T1" fmla="*/ 0 h 455"/>
              <a:gd name="T2" fmla="*/ 181 w 452"/>
              <a:gd name="T3" fmla="*/ 5 h 455"/>
              <a:gd name="T4" fmla="*/ 139 w 452"/>
              <a:gd name="T5" fmla="*/ 19 h 455"/>
              <a:gd name="T6" fmla="*/ 100 w 452"/>
              <a:gd name="T7" fmla="*/ 40 h 455"/>
              <a:gd name="T8" fmla="*/ 67 w 452"/>
              <a:gd name="T9" fmla="*/ 67 h 455"/>
              <a:gd name="T10" fmla="*/ 39 w 452"/>
              <a:gd name="T11" fmla="*/ 101 h 455"/>
              <a:gd name="T12" fmla="*/ 18 w 452"/>
              <a:gd name="T13" fmla="*/ 139 h 455"/>
              <a:gd name="T14" fmla="*/ 5 w 452"/>
              <a:gd name="T15" fmla="*/ 182 h 455"/>
              <a:gd name="T16" fmla="*/ 0 w 452"/>
              <a:gd name="T17" fmla="*/ 228 h 455"/>
              <a:gd name="T18" fmla="*/ 0 w 452"/>
              <a:gd name="T19" fmla="*/ 248 h 455"/>
              <a:gd name="T20" fmla="*/ 9 w 452"/>
              <a:gd name="T21" fmla="*/ 286 h 455"/>
              <a:gd name="T22" fmla="*/ 21 w 452"/>
              <a:gd name="T23" fmla="*/ 323 h 455"/>
              <a:gd name="T24" fmla="*/ 39 w 452"/>
              <a:gd name="T25" fmla="*/ 357 h 455"/>
              <a:gd name="T26" fmla="*/ 49 w 452"/>
              <a:gd name="T27" fmla="*/ 371 h 455"/>
              <a:gd name="T28" fmla="*/ 39 w 452"/>
              <a:gd name="T29" fmla="*/ 420 h 455"/>
              <a:gd name="T30" fmla="*/ 88 w 452"/>
              <a:gd name="T31" fmla="*/ 406 h 455"/>
              <a:gd name="T32" fmla="*/ 118 w 452"/>
              <a:gd name="T33" fmla="*/ 427 h 455"/>
              <a:gd name="T34" fmla="*/ 152 w 452"/>
              <a:gd name="T35" fmla="*/ 444 h 455"/>
              <a:gd name="T36" fmla="*/ 189 w 452"/>
              <a:gd name="T37" fmla="*/ 453 h 455"/>
              <a:gd name="T38" fmla="*/ 228 w 452"/>
              <a:gd name="T39" fmla="*/ 455 h 455"/>
              <a:gd name="T40" fmla="*/ 250 w 452"/>
              <a:gd name="T41" fmla="*/ 454 h 455"/>
              <a:gd name="T42" fmla="*/ 293 w 452"/>
              <a:gd name="T43" fmla="*/ 446 h 455"/>
              <a:gd name="T44" fmla="*/ 334 w 452"/>
              <a:gd name="T45" fmla="*/ 428 h 455"/>
              <a:gd name="T46" fmla="*/ 369 w 452"/>
              <a:gd name="T47" fmla="*/ 404 h 455"/>
              <a:gd name="T48" fmla="*/ 399 w 452"/>
              <a:gd name="T49" fmla="*/ 374 h 455"/>
              <a:gd name="T50" fmla="*/ 424 w 452"/>
              <a:gd name="T51" fmla="*/ 337 h 455"/>
              <a:gd name="T52" fmla="*/ 441 w 452"/>
              <a:gd name="T53" fmla="*/ 297 h 455"/>
              <a:gd name="T54" fmla="*/ 451 w 452"/>
              <a:gd name="T55" fmla="*/ 251 h 455"/>
              <a:gd name="T56" fmla="*/ 452 w 452"/>
              <a:gd name="T57" fmla="*/ 228 h 455"/>
              <a:gd name="T58" fmla="*/ 447 w 452"/>
              <a:gd name="T59" fmla="*/ 182 h 455"/>
              <a:gd name="T60" fmla="*/ 433 w 452"/>
              <a:gd name="T61" fmla="*/ 139 h 455"/>
              <a:gd name="T62" fmla="*/ 413 w 452"/>
              <a:gd name="T63" fmla="*/ 101 h 455"/>
              <a:gd name="T64" fmla="*/ 385 w 452"/>
              <a:gd name="T65" fmla="*/ 67 h 455"/>
              <a:gd name="T66" fmla="*/ 353 w 452"/>
              <a:gd name="T67" fmla="*/ 40 h 455"/>
              <a:gd name="T68" fmla="*/ 314 w 452"/>
              <a:gd name="T69" fmla="*/ 19 h 455"/>
              <a:gd name="T70" fmla="*/ 272 w 452"/>
              <a:gd name="T71" fmla="*/ 5 h 455"/>
              <a:gd name="T72" fmla="*/ 228 w 452"/>
              <a:gd name="T73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52" h="455">
                <a:moveTo>
                  <a:pt x="228" y="0"/>
                </a:moveTo>
                <a:lnTo>
                  <a:pt x="228" y="0"/>
                </a:lnTo>
                <a:lnTo>
                  <a:pt x="205" y="3"/>
                </a:lnTo>
                <a:lnTo>
                  <a:pt x="181" y="5"/>
                </a:lnTo>
                <a:lnTo>
                  <a:pt x="160" y="11"/>
                </a:lnTo>
                <a:lnTo>
                  <a:pt x="139" y="19"/>
                </a:lnTo>
                <a:lnTo>
                  <a:pt x="119" y="28"/>
                </a:lnTo>
                <a:lnTo>
                  <a:pt x="100" y="40"/>
                </a:lnTo>
                <a:lnTo>
                  <a:pt x="82" y="53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7" y="119"/>
                </a:lnTo>
                <a:lnTo>
                  <a:pt x="18" y="139"/>
                </a:lnTo>
                <a:lnTo>
                  <a:pt x="10" y="160"/>
                </a:lnTo>
                <a:lnTo>
                  <a:pt x="5" y="182"/>
                </a:lnTo>
                <a:lnTo>
                  <a:pt x="2" y="206"/>
                </a:lnTo>
                <a:lnTo>
                  <a:pt x="0" y="228"/>
                </a:lnTo>
                <a:lnTo>
                  <a:pt x="0" y="228"/>
                </a:lnTo>
                <a:lnTo>
                  <a:pt x="0" y="248"/>
                </a:lnTo>
                <a:lnTo>
                  <a:pt x="4" y="267"/>
                </a:lnTo>
                <a:lnTo>
                  <a:pt x="9" y="286"/>
                </a:lnTo>
                <a:lnTo>
                  <a:pt x="14" y="305"/>
                </a:lnTo>
                <a:lnTo>
                  <a:pt x="21" y="323"/>
                </a:lnTo>
                <a:lnTo>
                  <a:pt x="30" y="341"/>
                </a:lnTo>
                <a:lnTo>
                  <a:pt x="39" y="357"/>
                </a:lnTo>
                <a:lnTo>
                  <a:pt x="49" y="371"/>
                </a:lnTo>
                <a:lnTo>
                  <a:pt x="49" y="371"/>
                </a:lnTo>
                <a:lnTo>
                  <a:pt x="39" y="420"/>
                </a:lnTo>
                <a:lnTo>
                  <a:pt x="39" y="420"/>
                </a:lnTo>
                <a:lnTo>
                  <a:pt x="88" y="406"/>
                </a:lnTo>
                <a:lnTo>
                  <a:pt x="88" y="406"/>
                </a:lnTo>
                <a:lnTo>
                  <a:pt x="102" y="418"/>
                </a:lnTo>
                <a:lnTo>
                  <a:pt x="118" y="427"/>
                </a:lnTo>
                <a:lnTo>
                  <a:pt x="135" y="437"/>
                </a:lnTo>
                <a:lnTo>
                  <a:pt x="152" y="444"/>
                </a:lnTo>
                <a:lnTo>
                  <a:pt x="171" y="448"/>
                </a:lnTo>
                <a:lnTo>
                  <a:pt x="189" y="453"/>
                </a:lnTo>
                <a:lnTo>
                  <a:pt x="208" y="455"/>
                </a:lnTo>
                <a:lnTo>
                  <a:pt x="228" y="455"/>
                </a:lnTo>
                <a:lnTo>
                  <a:pt x="228" y="455"/>
                </a:lnTo>
                <a:lnTo>
                  <a:pt x="250" y="454"/>
                </a:lnTo>
                <a:lnTo>
                  <a:pt x="272" y="452"/>
                </a:lnTo>
                <a:lnTo>
                  <a:pt x="293" y="446"/>
                </a:lnTo>
                <a:lnTo>
                  <a:pt x="314" y="438"/>
                </a:lnTo>
                <a:lnTo>
                  <a:pt x="334" y="428"/>
                </a:lnTo>
                <a:lnTo>
                  <a:pt x="353" y="417"/>
                </a:lnTo>
                <a:lnTo>
                  <a:pt x="369" y="404"/>
                </a:lnTo>
                <a:lnTo>
                  <a:pt x="385" y="389"/>
                </a:lnTo>
                <a:lnTo>
                  <a:pt x="399" y="374"/>
                </a:lnTo>
                <a:lnTo>
                  <a:pt x="413" y="356"/>
                </a:lnTo>
                <a:lnTo>
                  <a:pt x="424" y="337"/>
                </a:lnTo>
                <a:lnTo>
                  <a:pt x="433" y="318"/>
                </a:lnTo>
                <a:lnTo>
                  <a:pt x="441" y="297"/>
                </a:lnTo>
                <a:lnTo>
                  <a:pt x="447" y="274"/>
                </a:lnTo>
                <a:lnTo>
                  <a:pt x="451" y="251"/>
                </a:lnTo>
                <a:lnTo>
                  <a:pt x="452" y="228"/>
                </a:lnTo>
                <a:lnTo>
                  <a:pt x="452" y="228"/>
                </a:lnTo>
                <a:lnTo>
                  <a:pt x="451" y="206"/>
                </a:lnTo>
                <a:lnTo>
                  <a:pt x="447" y="182"/>
                </a:lnTo>
                <a:lnTo>
                  <a:pt x="441" y="160"/>
                </a:lnTo>
                <a:lnTo>
                  <a:pt x="433" y="139"/>
                </a:lnTo>
                <a:lnTo>
                  <a:pt x="424" y="119"/>
                </a:lnTo>
                <a:lnTo>
                  <a:pt x="413" y="101"/>
                </a:lnTo>
                <a:lnTo>
                  <a:pt x="399" y="83"/>
                </a:lnTo>
                <a:lnTo>
                  <a:pt x="385" y="67"/>
                </a:lnTo>
                <a:lnTo>
                  <a:pt x="369" y="53"/>
                </a:lnTo>
                <a:lnTo>
                  <a:pt x="353" y="40"/>
                </a:lnTo>
                <a:lnTo>
                  <a:pt x="334" y="28"/>
                </a:lnTo>
                <a:lnTo>
                  <a:pt x="314" y="19"/>
                </a:lnTo>
                <a:lnTo>
                  <a:pt x="293" y="11"/>
                </a:lnTo>
                <a:lnTo>
                  <a:pt x="272" y="5"/>
                </a:lnTo>
                <a:lnTo>
                  <a:pt x="250" y="3"/>
                </a:lnTo>
                <a:lnTo>
                  <a:pt x="228" y="0"/>
                </a:lnTo>
                <a:lnTo>
                  <a:pt x="228" y="0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D41144-3120-CC81-6BB3-17F90509B8FB}"/>
              </a:ext>
            </a:extLst>
          </p:cNvPr>
          <p:cNvSpPr txBox="1"/>
          <p:nvPr/>
        </p:nvSpPr>
        <p:spPr>
          <a:xfrm>
            <a:off x="5989940" y="2752734"/>
            <a:ext cx="293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Consideration_3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5C148866-E123-45CD-A6BD-2E2D4AD362BF}"/>
              </a:ext>
            </a:extLst>
          </p:cNvPr>
          <p:cNvSpPr txBox="1">
            <a:spLocks/>
          </p:cNvSpPr>
          <p:nvPr/>
        </p:nvSpPr>
        <p:spPr bwMode="auto">
          <a:xfrm>
            <a:off x="6034666" y="3107273"/>
            <a:ext cx="2841812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713" marR="0" lvl="0" indent="-112713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srgbClr val="002E5D"/>
                </a:solidFill>
                <a:latin typeface="Arial"/>
              </a:rPr>
              <a:t>Consideration_2_bullets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B34F7F-E321-02CB-825C-E8B52E05A73B}"/>
              </a:ext>
            </a:extLst>
          </p:cNvPr>
          <p:cNvGrpSpPr/>
          <p:nvPr/>
        </p:nvGrpSpPr>
        <p:grpSpPr>
          <a:xfrm>
            <a:off x="6902360" y="1479164"/>
            <a:ext cx="1106424" cy="1106424"/>
            <a:chOff x="418015" y="2346290"/>
            <a:chExt cx="365760" cy="36576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605AEE0-CFE4-400E-1340-8FB03F471DBB}"/>
                </a:ext>
              </a:extLst>
            </p:cNvPr>
            <p:cNvSpPr/>
            <p:nvPr/>
          </p:nvSpPr>
          <p:spPr>
            <a:xfrm>
              <a:off x="418015" y="2346290"/>
              <a:ext cx="365760" cy="365760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02B9AB4-0AAF-04B7-9462-AC146867A07C}"/>
                </a:ext>
              </a:extLst>
            </p:cNvPr>
            <p:cNvGrpSpPr/>
            <p:nvPr/>
          </p:nvGrpSpPr>
          <p:grpSpPr>
            <a:xfrm>
              <a:off x="479976" y="2403493"/>
              <a:ext cx="228599" cy="228605"/>
              <a:chOff x="5653679" y="4639669"/>
              <a:chExt cx="417406" cy="407132"/>
            </a:xfrm>
          </p:grpSpPr>
          <p:sp>
            <p:nvSpPr>
              <p:cNvPr id="53" name="Freeform 674">
                <a:extLst>
                  <a:ext uri="{FF2B5EF4-FFF2-40B4-BE49-F238E27FC236}">
                    <a16:creationId xmlns:a16="http://schemas.microsoft.com/office/drawing/2014/main" id="{979AC2E8-CF8D-1EA9-E91F-028E54BE5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623" y="4888829"/>
                <a:ext cx="89903" cy="68070"/>
              </a:xfrm>
              <a:custGeom>
                <a:avLst/>
                <a:gdLst>
                  <a:gd name="T0" fmla="*/ 8 w 8"/>
                  <a:gd name="T1" fmla="*/ 0 h 6"/>
                  <a:gd name="T2" fmla="*/ 8 w 8"/>
                  <a:gd name="T3" fmla="*/ 3 h 6"/>
                  <a:gd name="T4" fmla="*/ 4 w 8"/>
                  <a:gd name="T5" fmla="*/ 6 h 6"/>
                  <a:gd name="T6" fmla="*/ 4 w 8"/>
                  <a:gd name="T7" fmla="*/ 6 h 6"/>
                  <a:gd name="T8" fmla="*/ 0 w 8"/>
                  <a:gd name="T9" fmla="*/ 3 h 6"/>
                  <a:gd name="T10" fmla="*/ 0 w 8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5"/>
                      <a:pt x="6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Line 675">
                <a:extLst>
                  <a:ext uri="{FF2B5EF4-FFF2-40B4-BE49-F238E27FC236}">
                    <a16:creationId xmlns:a16="http://schemas.microsoft.com/office/drawing/2014/main" id="{581A6671-976D-B39F-F03B-F05750FC4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6133" y="495689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5" name="Line 676">
                <a:extLst>
                  <a:ext uri="{FF2B5EF4-FFF2-40B4-BE49-F238E27FC236}">
                    <a16:creationId xmlns:a16="http://schemas.microsoft.com/office/drawing/2014/main" id="{B9811FF4-D5FE-67E2-0F3D-154F56D61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91456" y="495689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" name="Freeform 677">
                <a:extLst>
                  <a:ext uri="{FF2B5EF4-FFF2-40B4-BE49-F238E27FC236}">
                    <a16:creationId xmlns:a16="http://schemas.microsoft.com/office/drawing/2014/main" id="{E90193C4-064E-B21C-DA5D-1FCC33C9E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6505" y="4990291"/>
                <a:ext cx="124580" cy="56510"/>
              </a:xfrm>
              <a:custGeom>
                <a:avLst/>
                <a:gdLst>
                  <a:gd name="T0" fmla="*/ 7 w 11"/>
                  <a:gd name="T1" fmla="*/ 0 h 5"/>
                  <a:gd name="T2" fmla="*/ 6 w 11"/>
                  <a:gd name="T3" fmla="*/ 1 h 5"/>
                  <a:gd name="T4" fmla="*/ 4 w 11"/>
                  <a:gd name="T5" fmla="*/ 0 h 5"/>
                  <a:gd name="T6" fmla="*/ 0 w 11"/>
                  <a:gd name="T7" fmla="*/ 4 h 5"/>
                  <a:gd name="T8" fmla="*/ 0 w 11"/>
                  <a:gd name="T9" fmla="*/ 5 h 5"/>
                  <a:gd name="T10" fmla="*/ 11 w 11"/>
                  <a:gd name="T11" fmla="*/ 5 h 5"/>
                  <a:gd name="T12" fmla="*/ 11 w 11"/>
                  <a:gd name="T13" fmla="*/ 4 h 5"/>
                  <a:gd name="T14" fmla="*/ 7 w 11"/>
                  <a:gd name="T15" fmla="*/ 0 h 5"/>
                  <a:gd name="T16" fmla="*/ 6 w 11"/>
                  <a:gd name="T17" fmla="*/ 1 h 5"/>
                  <a:gd name="T18" fmla="*/ 4 w 11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9" y="0"/>
                      <a:pt x="7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" name="Freeform 678">
                <a:extLst>
                  <a:ext uri="{FF2B5EF4-FFF2-40B4-BE49-F238E27FC236}">
                    <a16:creationId xmlns:a16="http://schemas.microsoft.com/office/drawing/2014/main" id="{F546552C-56FF-B6ED-BA92-46CD95FBA2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623" y="4832318"/>
                <a:ext cx="89903" cy="68070"/>
              </a:xfrm>
              <a:custGeom>
                <a:avLst/>
                <a:gdLst>
                  <a:gd name="T0" fmla="*/ 0 w 8"/>
                  <a:gd name="T1" fmla="*/ 6 h 6"/>
                  <a:gd name="T2" fmla="*/ 2 w 8"/>
                  <a:gd name="T3" fmla="*/ 4 h 6"/>
                  <a:gd name="T4" fmla="*/ 8 w 8"/>
                  <a:gd name="T5" fmla="*/ 6 h 6"/>
                  <a:gd name="T6" fmla="*/ 8 w 8"/>
                  <a:gd name="T7" fmla="*/ 4 h 6"/>
                  <a:gd name="T8" fmla="*/ 4 w 8"/>
                  <a:gd name="T9" fmla="*/ 0 h 6"/>
                  <a:gd name="T10" fmla="*/ 0 w 8"/>
                  <a:gd name="T11" fmla="*/ 4 h 6"/>
                  <a:gd name="T12" fmla="*/ 0 w 8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0" y="6"/>
                    </a:moveTo>
                    <a:cubicBezTo>
                      <a:pt x="0" y="6"/>
                      <a:pt x="2" y="6"/>
                      <a:pt x="2" y="4"/>
                    </a:cubicBezTo>
                    <a:cubicBezTo>
                      <a:pt x="2" y="4"/>
                      <a:pt x="4" y="6"/>
                      <a:pt x="8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lnTo>
                      <a:pt x="0" y="6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" name="Freeform 679">
                <a:extLst>
                  <a:ext uri="{FF2B5EF4-FFF2-40B4-BE49-F238E27FC236}">
                    <a16:creationId xmlns:a16="http://schemas.microsoft.com/office/drawing/2014/main" id="{F810DDAB-7A78-060D-60E9-05BD9CE7E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1456" y="4809200"/>
                <a:ext cx="46236" cy="23118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0 h 2"/>
                  <a:gd name="T6" fmla="*/ 4 w 4"/>
                  <a:gd name="T7" fmla="*/ 2 h 2"/>
                  <a:gd name="T8" fmla="*/ 4 w 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" name="Freeform 680">
                <a:extLst>
                  <a:ext uri="{FF2B5EF4-FFF2-40B4-BE49-F238E27FC236}">
                    <a16:creationId xmlns:a16="http://schemas.microsoft.com/office/drawing/2014/main" id="{1DDA4CD9-FFCA-C318-4B40-19A8BE88F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5511" y="4685905"/>
                <a:ext cx="91187" cy="89903"/>
              </a:xfrm>
              <a:custGeom>
                <a:avLst/>
                <a:gdLst>
                  <a:gd name="T0" fmla="*/ 4 w 8"/>
                  <a:gd name="T1" fmla="*/ 8 h 8"/>
                  <a:gd name="T2" fmla="*/ 4 w 8"/>
                  <a:gd name="T3" fmla="*/ 8 h 8"/>
                  <a:gd name="T4" fmla="*/ 0 w 8"/>
                  <a:gd name="T5" fmla="*/ 5 h 8"/>
                  <a:gd name="T6" fmla="*/ 0 w 8"/>
                  <a:gd name="T7" fmla="*/ 1 h 8"/>
                  <a:gd name="T8" fmla="*/ 2 w 8"/>
                  <a:gd name="T9" fmla="*/ 0 h 8"/>
                  <a:gd name="T10" fmla="*/ 7 w 8"/>
                  <a:gd name="T11" fmla="*/ 0 h 8"/>
                  <a:gd name="T12" fmla="*/ 8 w 8"/>
                  <a:gd name="T13" fmla="*/ 1 h 8"/>
                  <a:gd name="T14" fmla="*/ 8 w 8"/>
                  <a:gd name="T15" fmla="*/ 4 h 8"/>
                  <a:gd name="T16" fmla="*/ 4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6"/>
                      <a:pt x="7" y="8"/>
                      <a:pt x="4" y="8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" name="Freeform 681">
                <a:extLst>
                  <a:ext uri="{FF2B5EF4-FFF2-40B4-BE49-F238E27FC236}">
                    <a16:creationId xmlns:a16="http://schemas.microsoft.com/office/drawing/2014/main" id="{C9969B55-83E0-79C1-7378-64AB92C52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679" y="4696179"/>
                <a:ext cx="21833" cy="34677"/>
              </a:xfrm>
              <a:custGeom>
                <a:avLst/>
                <a:gdLst>
                  <a:gd name="T0" fmla="*/ 2 w 2"/>
                  <a:gd name="T1" fmla="*/ 3 h 3"/>
                  <a:gd name="T2" fmla="*/ 1 w 2"/>
                  <a:gd name="T3" fmla="*/ 3 h 3"/>
                  <a:gd name="T4" fmla="*/ 0 w 2"/>
                  <a:gd name="T5" fmla="*/ 2 h 3"/>
                  <a:gd name="T6" fmla="*/ 0 w 2"/>
                  <a:gd name="T7" fmla="*/ 2 h 3"/>
                  <a:gd name="T8" fmla="*/ 1 w 2"/>
                  <a:gd name="T9" fmla="*/ 0 h 3"/>
                  <a:gd name="T10" fmla="*/ 2 w 2"/>
                  <a:gd name="T11" fmla="*/ 0 h 3"/>
                  <a:gd name="T12" fmla="*/ 2 w 2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" name="Freeform 682">
                <a:extLst>
                  <a:ext uri="{FF2B5EF4-FFF2-40B4-BE49-F238E27FC236}">
                    <a16:creationId xmlns:a16="http://schemas.microsoft.com/office/drawing/2014/main" id="{7550C110-D68D-5ADE-1B9A-696E40929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700" y="4696179"/>
                <a:ext cx="33392" cy="34677"/>
              </a:xfrm>
              <a:custGeom>
                <a:avLst/>
                <a:gdLst>
                  <a:gd name="T0" fmla="*/ 0 w 3"/>
                  <a:gd name="T1" fmla="*/ 3 h 3"/>
                  <a:gd name="T2" fmla="*/ 2 w 3"/>
                  <a:gd name="T3" fmla="*/ 3 h 3"/>
                  <a:gd name="T4" fmla="*/ 3 w 3"/>
                  <a:gd name="T5" fmla="*/ 2 h 3"/>
                  <a:gd name="T6" fmla="*/ 3 w 3"/>
                  <a:gd name="T7" fmla="*/ 2 h 3"/>
                  <a:gd name="T8" fmla="*/ 2 w 3"/>
                  <a:gd name="T9" fmla="*/ 0 h 3"/>
                  <a:gd name="T10" fmla="*/ 0 w 3"/>
                  <a:gd name="T11" fmla="*/ 0 h 3"/>
                  <a:gd name="T12" fmla="*/ 0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" name="Freeform 683">
                <a:extLst>
                  <a:ext uri="{FF2B5EF4-FFF2-40B4-BE49-F238E27FC236}">
                    <a16:creationId xmlns:a16="http://schemas.microsoft.com/office/drawing/2014/main" id="{080A50B7-5134-A6A5-1C23-CD906A55F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953" y="4639669"/>
                <a:ext cx="124580" cy="56510"/>
              </a:xfrm>
              <a:custGeom>
                <a:avLst/>
                <a:gdLst>
                  <a:gd name="T0" fmla="*/ 0 w 11"/>
                  <a:gd name="T1" fmla="*/ 5 h 5"/>
                  <a:gd name="T2" fmla="*/ 0 w 11"/>
                  <a:gd name="T3" fmla="*/ 4 h 5"/>
                  <a:gd name="T4" fmla="*/ 4 w 11"/>
                  <a:gd name="T5" fmla="*/ 0 h 5"/>
                  <a:gd name="T6" fmla="*/ 11 w 11"/>
                  <a:gd name="T7" fmla="*/ 0 h 5"/>
                  <a:gd name="T8" fmla="*/ 11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0" y="5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3" name="Line 684">
                <a:extLst>
                  <a:ext uri="{FF2B5EF4-FFF2-40B4-BE49-F238E27FC236}">
                    <a16:creationId xmlns:a16="http://schemas.microsoft.com/office/drawing/2014/main" id="{12378E11-E873-2DA8-D78E-FE208C208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43581" y="477580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4" name="Line 685">
                <a:extLst>
                  <a:ext uri="{FF2B5EF4-FFF2-40B4-BE49-F238E27FC236}">
                    <a16:creationId xmlns:a16="http://schemas.microsoft.com/office/drawing/2014/main" id="{FA12C67E-2BBD-8E08-E61A-48FB0EB5B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10189" y="477580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5" name="Freeform 686">
                <a:extLst>
                  <a:ext uri="{FF2B5EF4-FFF2-40B4-BE49-F238E27FC236}">
                    <a16:creationId xmlns:a16="http://schemas.microsoft.com/office/drawing/2014/main" id="{C1455BD3-133A-7C07-D247-944A19006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953" y="4809201"/>
                <a:ext cx="124580" cy="56510"/>
              </a:xfrm>
              <a:custGeom>
                <a:avLst/>
                <a:gdLst>
                  <a:gd name="T0" fmla="*/ 4 w 11"/>
                  <a:gd name="T1" fmla="*/ 0 h 5"/>
                  <a:gd name="T2" fmla="*/ 5 w 11"/>
                  <a:gd name="T3" fmla="*/ 1 h 5"/>
                  <a:gd name="T4" fmla="*/ 7 w 11"/>
                  <a:gd name="T5" fmla="*/ 0 h 5"/>
                  <a:gd name="T6" fmla="*/ 11 w 11"/>
                  <a:gd name="T7" fmla="*/ 4 h 5"/>
                  <a:gd name="T8" fmla="*/ 11 w 11"/>
                  <a:gd name="T9" fmla="*/ 5 h 5"/>
                  <a:gd name="T10" fmla="*/ 5 w 11"/>
                  <a:gd name="T11" fmla="*/ 5 h 5"/>
                  <a:gd name="T12" fmla="*/ 0 w 11"/>
                  <a:gd name="T13" fmla="*/ 5 h 5"/>
                  <a:gd name="T14" fmla="*/ 0 w 11"/>
                  <a:gd name="T15" fmla="*/ 4 h 5"/>
                  <a:gd name="T16" fmla="*/ 4 w 11"/>
                  <a:gd name="T17" fmla="*/ 0 h 5"/>
                  <a:gd name="T18" fmla="*/ 5 w 11"/>
                  <a:gd name="T19" fmla="*/ 1 h 5"/>
                  <a:gd name="T20" fmla="*/ 7 w 11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5">
                    <a:moveTo>
                      <a:pt x="4" y="0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1" y="1"/>
                      <a:pt x="11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6" name="Freeform 687">
                <a:extLst>
                  <a:ext uri="{FF2B5EF4-FFF2-40B4-BE49-F238E27FC236}">
                    <a16:creationId xmlns:a16="http://schemas.microsoft.com/office/drawing/2014/main" id="{D13DA115-0332-AFF6-B306-780CC594C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533" y="4922221"/>
                <a:ext cx="157972" cy="44952"/>
              </a:xfrm>
              <a:custGeom>
                <a:avLst/>
                <a:gdLst>
                  <a:gd name="T0" fmla="*/ 0 w 14"/>
                  <a:gd name="T1" fmla="*/ 4 h 4"/>
                  <a:gd name="T2" fmla="*/ 0 w 14"/>
                  <a:gd name="T3" fmla="*/ 0 h 4"/>
                  <a:gd name="T4" fmla="*/ 14 w 14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4">
                    <a:moveTo>
                      <a:pt x="0" y="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4"/>
                      <a:pt x="10" y="4"/>
                      <a:pt x="14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Line 688">
                <a:extLst>
                  <a:ext uri="{FF2B5EF4-FFF2-40B4-BE49-F238E27FC236}">
                    <a16:creationId xmlns:a16="http://schemas.microsoft.com/office/drawing/2014/main" id="{134E804A-565A-E705-B76C-4BC3A6082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88533" y="4911947"/>
                <a:ext cx="44951" cy="10274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8" name="Freeform 689">
                <a:extLst>
                  <a:ext uri="{FF2B5EF4-FFF2-40B4-BE49-F238E27FC236}">
                    <a16:creationId xmlns:a16="http://schemas.microsoft.com/office/drawing/2014/main" id="{791E5517-35BE-14AE-C917-A72357BD2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533" y="4719297"/>
                <a:ext cx="157972" cy="44952"/>
              </a:xfrm>
              <a:custGeom>
                <a:avLst/>
                <a:gdLst>
                  <a:gd name="T0" fmla="*/ 14 w 14"/>
                  <a:gd name="T1" fmla="*/ 0 h 4"/>
                  <a:gd name="T2" fmla="*/ 14 w 14"/>
                  <a:gd name="T3" fmla="*/ 4 h 4"/>
                  <a:gd name="T4" fmla="*/ 0 w 1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4">
                    <a:moveTo>
                      <a:pt x="14" y="0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0" y="0"/>
                      <a:pt x="4" y="0"/>
                      <a:pt x="0" y="4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9" name="Line 690">
                <a:extLst>
                  <a:ext uri="{FF2B5EF4-FFF2-40B4-BE49-F238E27FC236}">
                    <a16:creationId xmlns:a16="http://schemas.microsoft.com/office/drawing/2014/main" id="{C8E89862-9427-7257-D295-94F901C13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01553" y="4764249"/>
                <a:ext cx="44951" cy="11559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5E2E80B6-43CD-FA8B-11A9-71925E2AA2EB}"/>
              </a:ext>
            </a:extLst>
          </p:cNvPr>
          <p:cNvSpPr/>
          <p:nvPr/>
        </p:nvSpPr>
        <p:spPr>
          <a:xfrm>
            <a:off x="4138712" y="1479164"/>
            <a:ext cx="1106424" cy="1106424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2E4E3A-43EB-01B6-DE20-7DDE5C0EEBD9}"/>
              </a:ext>
            </a:extLst>
          </p:cNvPr>
          <p:cNvSpPr txBox="1"/>
          <p:nvPr/>
        </p:nvSpPr>
        <p:spPr>
          <a:xfrm>
            <a:off x="3507951" y="2752734"/>
            <a:ext cx="236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Consideration_2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D8C968BF-8519-78D1-54AE-1A91334E76F6}"/>
              </a:ext>
            </a:extLst>
          </p:cNvPr>
          <p:cNvSpPr txBox="1">
            <a:spLocks/>
          </p:cNvSpPr>
          <p:nvPr/>
        </p:nvSpPr>
        <p:spPr bwMode="auto">
          <a:xfrm>
            <a:off x="3385153" y="3107631"/>
            <a:ext cx="2613542" cy="287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713" marR="0" lvl="0" indent="-112713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srgbClr val="002E5D"/>
                </a:solidFill>
                <a:latin typeface="Arial"/>
              </a:rPr>
              <a:t>Consideration_2_bullets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94BA16-077C-5527-92D7-D625C5DE8ADA}"/>
              </a:ext>
            </a:extLst>
          </p:cNvPr>
          <p:cNvGrpSpPr/>
          <p:nvPr/>
        </p:nvGrpSpPr>
        <p:grpSpPr>
          <a:xfrm>
            <a:off x="4412834" y="1668491"/>
            <a:ext cx="558181" cy="703820"/>
            <a:chOff x="6864350" y="2536825"/>
            <a:chExt cx="1131888" cy="1446212"/>
          </a:xfrm>
          <a:solidFill>
            <a:schemeClr val="accent2"/>
          </a:solidFill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A8F9A2E7-CEA0-9B53-6C2A-4D6AEA7A1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3367087"/>
              <a:ext cx="338138" cy="615950"/>
            </a:xfrm>
            <a:custGeom>
              <a:avLst/>
              <a:gdLst>
                <a:gd name="T0" fmla="*/ 12 w 213"/>
                <a:gd name="T1" fmla="*/ 388 h 388"/>
                <a:gd name="T2" fmla="*/ 12 w 213"/>
                <a:gd name="T3" fmla="*/ 388 h 388"/>
                <a:gd name="T4" fmla="*/ 6 w 213"/>
                <a:gd name="T5" fmla="*/ 388 h 388"/>
                <a:gd name="T6" fmla="*/ 3 w 213"/>
                <a:gd name="T7" fmla="*/ 385 h 388"/>
                <a:gd name="T8" fmla="*/ 0 w 213"/>
                <a:gd name="T9" fmla="*/ 382 h 388"/>
                <a:gd name="T10" fmla="*/ 0 w 213"/>
                <a:gd name="T11" fmla="*/ 375 h 388"/>
                <a:gd name="T12" fmla="*/ 0 w 213"/>
                <a:gd name="T13" fmla="*/ 171 h 388"/>
                <a:gd name="T14" fmla="*/ 0 w 213"/>
                <a:gd name="T15" fmla="*/ 171 h 388"/>
                <a:gd name="T16" fmla="*/ 0 w 213"/>
                <a:gd name="T17" fmla="*/ 152 h 388"/>
                <a:gd name="T18" fmla="*/ 3 w 213"/>
                <a:gd name="T19" fmla="*/ 134 h 388"/>
                <a:gd name="T20" fmla="*/ 12 w 213"/>
                <a:gd name="T21" fmla="*/ 116 h 388"/>
                <a:gd name="T22" fmla="*/ 21 w 213"/>
                <a:gd name="T23" fmla="*/ 100 h 388"/>
                <a:gd name="T24" fmla="*/ 31 w 213"/>
                <a:gd name="T25" fmla="*/ 85 h 388"/>
                <a:gd name="T26" fmla="*/ 46 w 213"/>
                <a:gd name="T27" fmla="*/ 73 h 388"/>
                <a:gd name="T28" fmla="*/ 58 w 213"/>
                <a:gd name="T29" fmla="*/ 61 h 388"/>
                <a:gd name="T30" fmla="*/ 76 w 213"/>
                <a:gd name="T31" fmla="*/ 55 h 388"/>
                <a:gd name="T32" fmla="*/ 198 w 213"/>
                <a:gd name="T33" fmla="*/ 3 h 388"/>
                <a:gd name="T34" fmla="*/ 198 w 213"/>
                <a:gd name="T35" fmla="*/ 3 h 388"/>
                <a:gd name="T36" fmla="*/ 201 w 213"/>
                <a:gd name="T37" fmla="*/ 0 h 388"/>
                <a:gd name="T38" fmla="*/ 207 w 213"/>
                <a:gd name="T39" fmla="*/ 3 h 388"/>
                <a:gd name="T40" fmla="*/ 210 w 213"/>
                <a:gd name="T41" fmla="*/ 3 h 388"/>
                <a:gd name="T42" fmla="*/ 213 w 213"/>
                <a:gd name="T43" fmla="*/ 9 h 388"/>
                <a:gd name="T44" fmla="*/ 213 w 213"/>
                <a:gd name="T45" fmla="*/ 9 h 388"/>
                <a:gd name="T46" fmla="*/ 213 w 213"/>
                <a:gd name="T47" fmla="*/ 12 h 388"/>
                <a:gd name="T48" fmla="*/ 213 w 213"/>
                <a:gd name="T49" fmla="*/ 18 h 388"/>
                <a:gd name="T50" fmla="*/ 210 w 213"/>
                <a:gd name="T51" fmla="*/ 21 h 388"/>
                <a:gd name="T52" fmla="*/ 207 w 213"/>
                <a:gd name="T53" fmla="*/ 24 h 388"/>
                <a:gd name="T54" fmla="*/ 85 w 213"/>
                <a:gd name="T55" fmla="*/ 76 h 388"/>
                <a:gd name="T56" fmla="*/ 85 w 213"/>
                <a:gd name="T57" fmla="*/ 76 h 388"/>
                <a:gd name="T58" fmla="*/ 73 w 213"/>
                <a:gd name="T59" fmla="*/ 82 h 388"/>
                <a:gd name="T60" fmla="*/ 61 w 213"/>
                <a:gd name="T61" fmla="*/ 91 h 388"/>
                <a:gd name="T62" fmla="*/ 49 w 213"/>
                <a:gd name="T63" fmla="*/ 100 h 388"/>
                <a:gd name="T64" fmla="*/ 40 w 213"/>
                <a:gd name="T65" fmla="*/ 113 h 388"/>
                <a:gd name="T66" fmla="*/ 34 w 213"/>
                <a:gd name="T67" fmla="*/ 125 h 388"/>
                <a:gd name="T68" fmla="*/ 27 w 213"/>
                <a:gd name="T69" fmla="*/ 140 h 388"/>
                <a:gd name="T70" fmla="*/ 24 w 213"/>
                <a:gd name="T71" fmla="*/ 155 h 388"/>
                <a:gd name="T72" fmla="*/ 24 w 213"/>
                <a:gd name="T73" fmla="*/ 171 h 388"/>
                <a:gd name="T74" fmla="*/ 24 w 213"/>
                <a:gd name="T75" fmla="*/ 375 h 388"/>
                <a:gd name="T76" fmla="*/ 24 w 213"/>
                <a:gd name="T77" fmla="*/ 375 h 388"/>
                <a:gd name="T78" fmla="*/ 21 w 213"/>
                <a:gd name="T79" fmla="*/ 382 h 388"/>
                <a:gd name="T80" fmla="*/ 18 w 213"/>
                <a:gd name="T81" fmla="*/ 385 h 388"/>
                <a:gd name="T82" fmla="*/ 15 w 213"/>
                <a:gd name="T83" fmla="*/ 388 h 388"/>
                <a:gd name="T84" fmla="*/ 12 w 213"/>
                <a:gd name="T85" fmla="*/ 388 h 388"/>
                <a:gd name="T86" fmla="*/ 12 w 213"/>
                <a:gd name="T8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3" h="388">
                  <a:moveTo>
                    <a:pt x="12" y="388"/>
                  </a:moveTo>
                  <a:lnTo>
                    <a:pt x="12" y="388"/>
                  </a:lnTo>
                  <a:lnTo>
                    <a:pt x="6" y="388"/>
                  </a:lnTo>
                  <a:lnTo>
                    <a:pt x="3" y="385"/>
                  </a:lnTo>
                  <a:lnTo>
                    <a:pt x="0" y="382"/>
                  </a:lnTo>
                  <a:lnTo>
                    <a:pt x="0" y="375"/>
                  </a:lnTo>
                  <a:lnTo>
                    <a:pt x="0" y="171"/>
                  </a:lnTo>
                  <a:lnTo>
                    <a:pt x="0" y="171"/>
                  </a:lnTo>
                  <a:lnTo>
                    <a:pt x="0" y="152"/>
                  </a:lnTo>
                  <a:lnTo>
                    <a:pt x="3" y="134"/>
                  </a:lnTo>
                  <a:lnTo>
                    <a:pt x="12" y="116"/>
                  </a:lnTo>
                  <a:lnTo>
                    <a:pt x="21" y="100"/>
                  </a:lnTo>
                  <a:lnTo>
                    <a:pt x="31" y="85"/>
                  </a:lnTo>
                  <a:lnTo>
                    <a:pt x="46" y="73"/>
                  </a:lnTo>
                  <a:lnTo>
                    <a:pt x="58" y="61"/>
                  </a:lnTo>
                  <a:lnTo>
                    <a:pt x="76" y="55"/>
                  </a:lnTo>
                  <a:lnTo>
                    <a:pt x="198" y="3"/>
                  </a:lnTo>
                  <a:lnTo>
                    <a:pt x="198" y="3"/>
                  </a:lnTo>
                  <a:lnTo>
                    <a:pt x="201" y="0"/>
                  </a:lnTo>
                  <a:lnTo>
                    <a:pt x="207" y="3"/>
                  </a:lnTo>
                  <a:lnTo>
                    <a:pt x="210" y="3"/>
                  </a:lnTo>
                  <a:lnTo>
                    <a:pt x="213" y="9"/>
                  </a:lnTo>
                  <a:lnTo>
                    <a:pt x="213" y="9"/>
                  </a:lnTo>
                  <a:lnTo>
                    <a:pt x="213" y="12"/>
                  </a:lnTo>
                  <a:lnTo>
                    <a:pt x="213" y="18"/>
                  </a:lnTo>
                  <a:lnTo>
                    <a:pt x="210" y="21"/>
                  </a:lnTo>
                  <a:lnTo>
                    <a:pt x="207" y="24"/>
                  </a:lnTo>
                  <a:lnTo>
                    <a:pt x="85" y="76"/>
                  </a:lnTo>
                  <a:lnTo>
                    <a:pt x="85" y="76"/>
                  </a:lnTo>
                  <a:lnTo>
                    <a:pt x="73" y="82"/>
                  </a:lnTo>
                  <a:lnTo>
                    <a:pt x="61" y="91"/>
                  </a:lnTo>
                  <a:lnTo>
                    <a:pt x="49" y="100"/>
                  </a:lnTo>
                  <a:lnTo>
                    <a:pt x="40" y="113"/>
                  </a:lnTo>
                  <a:lnTo>
                    <a:pt x="34" y="125"/>
                  </a:lnTo>
                  <a:lnTo>
                    <a:pt x="27" y="140"/>
                  </a:lnTo>
                  <a:lnTo>
                    <a:pt x="24" y="155"/>
                  </a:lnTo>
                  <a:lnTo>
                    <a:pt x="24" y="171"/>
                  </a:lnTo>
                  <a:lnTo>
                    <a:pt x="24" y="375"/>
                  </a:lnTo>
                  <a:lnTo>
                    <a:pt x="24" y="375"/>
                  </a:lnTo>
                  <a:lnTo>
                    <a:pt x="21" y="382"/>
                  </a:lnTo>
                  <a:lnTo>
                    <a:pt x="18" y="385"/>
                  </a:lnTo>
                  <a:lnTo>
                    <a:pt x="15" y="388"/>
                  </a:lnTo>
                  <a:lnTo>
                    <a:pt x="12" y="388"/>
                  </a:lnTo>
                  <a:lnTo>
                    <a:pt x="12" y="38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589935D-F846-9CA4-D5CC-553B2F1B9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3367087"/>
              <a:ext cx="342900" cy="615950"/>
            </a:xfrm>
            <a:custGeom>
              <a:avLst/>
              <a:gdLst>
                <a:gd name="T0" fmla="*/ 204 w 216"/>
                <a:gd name="T1" fmla="*/ 388 h 388"/>
                <a:gd name="T2" fmla="*/ 204 w 216"/>
                <a:gd name="T3" fmla="*/ 388 h 388"/>
                <a:gd name="T4" fmla="*/ 201 w 216"/>
                <a:gd name="T5" fmla="*/ 388 h 388"/>
                <a:gd name="T6" fmla="*/ 195 w 216"/>
                <a:gd name="T7" fmla="*/ 385 h 388"/>
                <a:gd name="T8" fmla="*/ 192 w 216"/>
                <a:gd name="T9" fmla="*/ 382 h 388"/>
                <a:gd name="T10" fmla="*/ 192 w 216"/>
                <a:gd name="T11" fmla="*/ 375 h 388"/>
                <a:gd name="T12" fmla="*/ 192 w 216"/>
                <a:gd name="T13" fmla="*/ 171 h 388"/>
                <a:gd name="T14" fmla="*/ 192 w 216"/>
                <a:gd name="T15" fmla="*/ 171 h 388"/>
                <a:gd name="T16" fmla="*/ 192 w 216"/>
                <a:gd name="T17" fmla="*/ 155 h 388"/>
                <a:gd name="T18" fmla="*/ 189 w 216"/>
                <a:gd name="T19" fmla="*/ 140 h 388"/>
                <a:gd name="T20" fmla="*/ 182 w 216"/>
                <a:gd name="T21" fmla="*/ 125 h 388"/>
                <a:gd name="T22" fmla="*/ 173 w 216"/>
                <a:gd name="T23" fmla="*/ 113 h 388"/>
                <a:gd name="T24" fmla="*/ 167 w 216"/>
                <a:gd name="T25" fmla="*/ 100 h 388"/>
                <a:gd name="T26" fmla="*/ 155 w 216"/>
                <a:gd name="T27" fmla="*/ 91 h 388"/>
                <a:gd name="T28" fmla="*/ 143 w 216"/>
                <a:gd name="T29" fmla="*/ 82 h 388"/>
                <a:gd name="T30" fmla="*/ 131 w 216"/>
                <a:gd name="T31" fmla="*/ 76 h 388"/>
                <a:gd name="T32" fmla="*/ 9 w 216"/>
                <a:gd name="T33" fmla="*/ 24 h 388"/>
                <a:gd name="T34" fmla="*/ 9 w 216"/>
                <a:gd name="T35" fmla="*/ 24 h 388"/>
                <a:gd name="T36" fmla="*/ 3 w 216"/>
                <a:gd name="T37" fmla="*/ 21 h 388"/>
                <a:gd name="T38" fmla="*/ 0 w 216"/>
                <a:gd name="T39" fmla="*/ 18 h 388"/>
                <a:gd name="T40" fmla="*/ 0 w 216"/>
                <a:gd name="T41" fmla="*/ 12 h 388"/>
                <a:gd name="T42" fmla="*/ 3 w 216"/>
                <a:gd name="T43" fmla="*/ 9 h 388"/>
                <a:gd name="T44" fmla="*/ 3 w 216"/>
                <a:gd name="T45" fmla="*/ 9 h 388"/>
                <a:gd name="T46" fmla="*/ 3 w 216"/>
                <a:gd name="T47" fmla="*/ 3 h 388"/>
                <a:gd name="T48" fmla="*/ 9 w 216"/>
                <a:gd name="T49" fmla="*/ 3 h 388"/>
                <a:gd name="T50" fmla="*/ 12 w 216"/>
                <a:gd name="T51" fmla="*/ 0 h 388"/>
                <a:gd name="T52" fmla="*/ 18 w 216"/>
                <a:gd name="T53" fmla="*/ 3 h 388"/>
                <a:gd name="T54" fmla="*/ 140 w 216"/>
                <a:gd name="T55" fmla="*/ 55 h 388"/>
                <a:gd name="T56" fmla="*/ 140 w 216"/>
                <a:gd name="T57" fmla="*/ 55 h 388"/>
                <a:gd name="T58" fmla="*/ 155 w 216"/>
                <a:gd name="T59" fmla="*/ 61 h 388"/>
                <a:gd name="T60" fmla="*/ 170 w 216"/>
                <a:gd name="T61" fmla="*/ 73 h 388"/>
                <a:gd name="T62" fmla="*/ 182 w 216"/>
                <a:gd name="T63" fmla="*/ 85 h 388"/>
                <a:gd name="T64" fmla="*/ 195 w 216"/>
                <a:gd name="T65" fmla="*/ 100 h 388"/>
                <a:gd name="T66" fmla="*/ 204 w 216"/>
                <a:gd name="T67" fmla="*/ 116 h 388"/>
                <a:gd name="T68" fmla="*/ 210 w 216"/>
                <a:gd name="T69" fmla="*/ 134 h 388"/>
                <a:gd name="T70" fmla="*/ 216 w 216"/>
                <a:gd name="T71" fmla="*/ 152 h 388"/>
                <a:gd name="T72" fmla="*/ 216 w 216"/>
                <a:gd name="T73" fmla="*/ 171 h 388"/>
                <a:gd name="T74" fmla="*/ 216 w 216"/>
                <a:gd name="T75" fmla="*/ 375 h 388"/>
                <a:gd name="T76" fmla="*/ 216 w 216"/>
                <a:gd name="T77" fmla="*/ 375 h 388"/>
                <a:gd name="T78" fmla="*/ 216 w 216"/>
                <a:gd name="T79" fmla="*/ 382 h 388"/>
                <a:gd name="T80" fmla="*/ 213 w 216"/>
                <a:gd name="T81" fmla="*/ 385 h 388"/>
                <a:gd name="T82" fmla="*/ 210 w 216"/>
                <a:gd name="T83" fmla="*/ 388 h 388"/>
                <a:gd name="T84" fmla="*/ 204 w 216"/>
                <a:gd name="T85" fmla="*/ 388 h 388"/>
                <a:gd name="T86" fmla="*/ 204 w 216"/>
                <a:gd name="T8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" h="388">
                  <a:moveTo>
                    <a:pt x="204" y="388"/>
                  </a:moveTo>
                  <a:lnTo>
                    <a:pt x="204" y="388"/>
                  </a:lnTo>
                  <a:lnTo>
                    <a:pt x="201" y="388"/>
                  </a:lnTo>
                  <a:lnTo>
                    <a:pt x="195" y="385"/>
                  </a:lnTo>
                  <a:lnTo>
                    <a:pt x="192" y="382"/>
                  </a:lnTo>
                  <a:lnTo>
                    <a:pt x="192" y="375"/>
                  </a:lnTo>
                  <a:lnTo>
                    <a:pt x="192" y="171"/>
                  </a:lnTo>
                  <a:lnTo>
                    <a:pt x="192" y="171"/>
                  </a:lnTo>
                  <a:lnTo>
                    <a:pt x="192" y="155"/>
                  </a:lnTo>
                  <a:lnTo>
                    <a:pt x="189" y="140"/>
                  </a:lnTo>
                  <a:lnTo>
                    <a:pt x="182" y="125"/>
                  </a:lnTo>
                  <a:lnTo>
                    <a:pt x="173" y="113"/>
                  </a:lnTo>
                  <a:lnTo>
                    <a:pt x="167" y="100"/>
                  </a:lnTo>
                  <a:lnTo>
                    <a:pt x="155" y="91"/>
                  </a:lnTo>
                  <a:lnTo>
                    <a:pt x="143" y="82"/>
                  </a:lnTo>
                  <a:lnTo>
                    <a:pt x="131" y="76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3" y="2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5" y="61"/>
                  </a:lnTo>
                  <a:lnTo>
                    <a:pt x="170" y="73"/>
                  </a:lnTo>
                  <a:lnTo>
                    <a:pt x="182" y="85"/>
                  </a:lnTo>
                  <a:lnTo>
                    <a:pt x="195" y="100"/>
                  </a:lnTo>
                  <a:lnTo>
                    <a:pt x="204" y="116"/>
                  </a:lnTo>
                  <a:lnTo>
                    <a:pt x="210" y="134"/>
                  </a:lnTo>
                  <a:lnTo>
                    <a:pt x="216" y="152"/>
                  </a:lnTo>
                  <a:lnTo>
                    <a:pt x="216" y="171"/>
                  </a:lnTo>
                  <a:lnTo>
                    <a:pt x="216" y="375"/>
                  </a:lnTo>
                  <a:lnTo>
                    <a:pt x="216" y="375"/>
                  </a:lnTo>
                  <a:lnTo>
                    <a:pt x="216" y="382"/>
                  </a:lnTo>
                  <a:lnTo>
                    <a:pt x="213" y="385"/>
                  </a:lnTo>
                  <a:lnTo>
                    <a:pt x="210" y="388"/>
                  </a:lnTo>
                  <a:lnTo>
                    <a:pt x="204" y="388"/>
                  </a:lnTo>
                  <a:lnTo>
                    <a:pt x="204" y="38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8CF0B9F7-393A-4A4D-17DD-75F8D8A0EC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40575" y="2628900"/>
              <a:ext cx="579438" cy="688975"/>
            </a:xfrm>
            <a:custGeom>
              <a:avLst/>
              <a:gdLst>
                <a:gd name="T0" fmla="*/ 183 w 365"/>
                <a:gd name="T1" fmla="*/ 434 h 434"/>
                <a:gd name="T2" fmla="*/ 143 w 365"/>
                <a:gd name="T3" fmla="*/ 425 h 434"/>
                <a:gd name="T4" fmla="*/ 58 w 365"/>
                <a:gd name="T5" fmla="*/ 385 h 434"/>
                <a:gd name="T6" fmla="*/ 33 w 365"/>
                <a:gd name="T7" fmla="*/ 370 h 434"/>
                <a:gd name="T8" fmla="*/ 15 w 365"/>
                <a:gd name="T9" fmla="*/ 352 h 434"/>
                <a:gd name="T10" fmla="*/ 3 w 365"/>
                <a:gd name="T11" fmla="*/ 324 h 434"/>
                <a:gd name="T12" fmla="*/ 0 w 365"/>
                <a:gd name="T13" fmla="*/ 297 h 434"/>
                <a:gd name="T14" fmla="*/ 0 w 365"/>
                <a:gd name="T15" fmla="*/ 98 h 434"/>
                <a:gd name="T16" fmla="*/ 3 w 365"/>
                <a:gd name="T17" fmla="*/ 77 h 434"/>
                <a:gd name="T18" fmla="*/ 15 w 365"/>
                <a:gd name="T19" fmla="*/ 61 h 434"/>
                <a:gd name="T20" fmla="*/ 48 w 365"/>
                <a:gd name="T21" fmla="*/ 43 h 434"/>
                <a:gd name="T22" fmla="*/ 88 w 365"/>
                <a:gd name="T23" fmla="*/ 37 h 434"/>
                <a:gd name="T24" fmla="*/ 265 w 365"/>
                <a:gd name="T25" fmla="*/ 0 h 434"/>
                <a:gd name="T26" fmla="*/ 268 w 365"/>
                <a:gd name="T27" fmla="*/ 0 h 434"/>
                <a:gd name="T28" fmla="*/ 286 w 365"/>
                <a:gd name="T29" fmla="*/ 0 h 434"/>
                <a:gd name="T30" fmla="*/ 323 w 365"/>
                <a:gd name="T31" fmla="*/ 15 h 434"/>
                <a:gd name="T32" fmla="*/ 347 w 365"/>
                <a:gd name="T33" fmla="*/ 43 h 434"/>
                <a:gd name="T34" fmla="*/ 362 w 365"/>
                <a:gd name="T35" fmla="*/ 77 h 434"/>
                <a:gd name="T36" fmla="*/ 365 w 365"/>
                <a:gd name="T37" fmla="*/ 297 h 434"/>
                <a:gd name="T38" fmla="*/ 362 w 365"/>
                <a:gd name="T39" fmla="*/ 312 h 434"/>
                <a:gd name="T40" fmla="*/ 356 w 365"/>
                <a:gd name="T41" fmla="*/ 339 h 434"/>
                <a:gd name="T42" fmla="*/ 341 w 365"/>
                <a:gd name="T43" fmla="*/ 361 h 434"/>
                <a:gd name="T44" fmla="*/ 320 w 365"/>
                <a:gd name="T45" fmla="*/ 379 h 434"/>
                <a:gd name="T46" fmla="*/ 307 w 365"/>
                <a:gd name="T47" fmla="*/ 385 h 434"/>
                <a:gd name="T48" fmla="*/ 222 w 365"/>
                <a:gd name="T49" fmla="*/ 425 h 434"/>
                <a:gd name="T50" fmla="*/ 183 w 365"/>
                <a:gd name="T51" fmla="*/ 434 h 434"/>
                <a:gd name="T52" fmla="*/ 268 w 365"/>
                <a:gd name="T53" fmla="*/ 25 h 434"/>
                <a:gd name="T54" fmla="*/ 134 w 365"/>
                <a:gd name="T55" fmla="*/ 61 h 434"/>
                <a:gd name="T56" fmla="*/ 131 w 365"/>
                <a:gd name="T57" fmla="*/ 61 h 434"/>
                <a:gd name="T58" fmla="*/ 58 w 365"/>
                <a:gd name="T59" fmla="*/ 67 h 434"/>
                <a:gd name="T60" fmla="*/ 33 w 365"/>
                <a:gd name="T61" fmla="*/ 77 h 434"/>
                <a:gd name="T62" fmla="*/ 24 w 365"/>
                <a:gd name="T63" fmla="*/ 98 h 434"/>
                <a:gd name="T64" fmla="*/ 24 w 365"/>
                <a:gd name="T65" fmla="*/ 297 h 434"/>
                <a:gd name="T66" fmla="*/ 36 w 365"/>
                <a:gd name="T67" fmla="*/ 336 h 434"/>
                <a:gd name="T68" fmla="*/ 67 w 365"/>
                <a:gd name="T69" fmla="*/ 364 h 434"/>
                <a:gd name="T70" fmla="*/ 152 w 365"/>
                <a:gd name="T71" fmla="*/ 403 h 434"/>
                <a:gd name="T72" fmla="*/ 183 w 365"/>
                <a:gd name="T73" fmla="*/ 410 h 434"/>
                <a:gd name="T74" fmla="*/ 213 w 365"/>
                <a:gd name="T75" fmla="*/ 403 h 434"/>
                <a:gd name="T76" fmla="*/ 298 w 365"/>
                <a:gd name="T77" fmla="*/ 364 h 434"/>
                <a:gd name="T78" fmla="*/ 329 w 365"/>
                <a:gd name="T79" fmla="*/ 336 h 434"/>
                <a:gd name="T80" fmla="*/ 341 w 365"/>
                <a:gd name="T81" fmla="*/ 297 h 434"/>
                <a:gd name="T82" fmla="*/ 341 w 365"/>
                <a:gd name="T83" fmla="*/ 98 h 434"/>
                <a:gd name="T84" fmla="*/ 335 w 365"/>
                <a:gd name="T85" fmla="*/ 67 h 434"/>
                <a:gd name="T86" fmla="*/ 320 w 365"/>
                <a:gd name="T87" fmla="*/ 46 h 434"/>
                <a:gd name="T88" fmla="*/ 295 w 365"/>
                <a:gd name="T89" fmla="*/ 31 h 434"/>
                <a:gd name="T90" fmla="*/ 268 w 365"/>
                <a:gd name="T91" fmla="*/ 25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5" h="434">
                  <a:moveTo>
                    <a:pt x="183" y="434"/>
                  </a:moveTo>
                  <a:lnTo>
                    <a:pt x="183" y="434"/>
                  </a:lnTo>
                  <a:lnTo>
                    <a:pt x="161" y="431"/>
                  </a:lnTo>
                  <a:lnTo>
                    <a:pt x="143" y="425"/>
                  </a:lnTo>
                  <a:lnTo>
                    <a:pt x="58" y="385"/>
                  </a:lnTo>
                  <a:lnTo>
                    <a:pt x="58" y="385"/>
                  </a:lnTo>
                  <a:lnTo>
                    <a:pt x="45" y="379"/>
                  </a:lnTo>
                  <a:lnTo>
                    <a:pt x="33" y="370"/>
                  </a:lnTo>
                  <a:lnTo>
                    <a:pt x="24" y="361"/>
                  </a:lnTo>
                  <a:lnTo>
                    <a:pt x="15" y="352"/>
                  </a:lnTo>
                  <a:lnTo>
                    <a:pt x="9" y="339"/>
                  </a:lnTo>
                  <a:lnTo>
                    <a:pt x="3" y="324"/>
                  </a:lnTo>
                  <a:lnTo>
                    <a:pt x="0" y="312"/>
                  </a:lnTo>
                  <a:lnTo>
                    <a:pt x="0" y="297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86"/>
                  </a:lnTo>
                  <a:lnTo>
                    <a:pt x="3" y="77"/>
                  </a:lnTo>
                  <a:lnTo>
                    <a:pt x="9" y="70"/>
                  </a:lnTo>
                  <a:lnTo>
                    <a:pt x="15" y="61"/>
                  </a:lnTo>
                  <a:lnTo>
                    <a:pt x="27" y="52"/>
                  </a:lnTo>
                  <a:lnTo>
                    <a:pt x="48" y="43"/>
                  </a:lnTo>
                  <a:lnTo>
                    <a:pt x="67" y="40"/>
                  </a:lnTo>
                  <a:lnTo>
                    <a:pt x="88" y="37"/>
                  </a:lnTo>
                  <a:lnTo>
                    <a:pt x="128" y="37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23" y="15"/>
                  </a:lnTo>
                  <a:lnTo>
                    <a:pt x="335" y="28"/>
                  </a:lnTo>
                  <a:lnTo>
                    <a:pt x="347" y="43"/>
                  </a:lnTo>
                  <a:lnTo>
                    <a:pt x="356" y="58"/>
                  </a:lnTo>
                  <a:lnTo>
                    <a:pt x="362" y="77"/>
                  </a:lnTo>
                  <a:lnTo>
                    <a:pt x="365" y="98"/>
                  </a:lnTo>
                  <a:lnTo>
                    <a:pt x="365" y="297"/>
                  </a:lnTo>
                  <a:lnTo>
                    <a:pt x="365" y="297"/>
                  </a:lnTo>
                  <a:lnTo>
                    <a:pt x="362" y="312"/>
                  </a:lnTo>
                  <a:lnTo>
                    <a:pt x="359" y="324"/>
                  </a:lnTo>
                  <a:lnTo>
                    <a:pt x="356" y="339"/>
                  </a:lnTo>
                  <a:lnTo>
                    <a:pt x="350" y="352"/>
                  </a:lnTo>
                  <a:lnTo>
                    <a:pt x="341" y="361"/>
                  </a:lnTo>
                  <a:lnTo>
                    <a:pt x="332" y="370"/>
                  </a:lnTo>
                  <a:lnTo>
                    <a:pt x="320" y="379"/>
                  </a:lnTo>
                  <a:lnTo>
                    <a:pt x="307" y="385"/>
                  </a:lnTo>
                  <a:lnTo>
                    <a:pt x="307" y="385"/>
                  </a:lnTo>
                  <a:lnTo>
                    <a:pt x="222" y="425"/>
                  </a:lnTo>
                  <a:lnTo>
                    <a:pt x="222" y="425"/>
                  </a:lnTo>
                  <a:lnTo>
                    <a:pt x="204" y="431"/>
                  </a:lnTo>
                  <a:lnTo>
                    <a:pt x="183" y="434"/>
                  </a:lnTo>
                  <a:lnTo>
                    <a:pt x="183" y="434"/>
                  </a:lnTo>
                  <a:close/>
                  <a:moveTo>
                    <a:pt x="268" y="25"/>
                  </a:moveTo>
                  <a:lnTo>
                    <a:pt x="134" y="61"/>
                  </a:lnTo>
                  <a:lnTo>
                    <a:pt x="134" y="61"/>
                  </a:lnTo>
                  <a:lnTo>
                    <a:pt x="131" y="61"/>
                  </a:lnTo>
                  <a:lnTo>
                    <a:pt x="131" y="61"/>
                  </a:lnTo>
                  <a:lnTo>
                    <a:pt x="91" y="61"/>
                  </a:lnTo>
                  <a:lnTo>
                    <a:pt x="58" y="67"/>
                  </a:lnTo>
                  <a:lnTo>
                    <a:pt x="45" y="70"/>
                  </a:lnTo>
                  <a:lnTo>
                    <a:pt x="33" y="77"/>
                  </a:lnTo>
                  <a:lnTo>
                    <a:pt x="27" y="86"/>
                  </a:lnTo>
                  <a:lnTo>
                    <a:pt x="24" y="98"/>
                  </a:lnTo>
                  <a:lnTo>
                    <a:pt x="24" y="297"/>
                  </a:lnTo>
                  <a:lnTo>
                    <a:pt x="24" y="297"/>
                  </a:lnTo>
                  <a:lnTo>
                    <a:pt x="27" y="318"/>
                  </a:lnTo>
                  <a:lnTo>
                    <a:pt x="36" y="336"/>
                  </a:lnTo>
                  <a:lnTo>
                    <a:pt x="48" y="352"/>
                  </a:lnTo>
                  <a:lnTo>
                    <a:pt x="67" y="364"/>
                  </a:lnTo>
                  <a:lnTo>
                    <a:pt x="152" y="403"/>
                  </a:lnTo>
                  <a:lnTo>
                    <a:pt x="152" y="403"/>
                  </a:lnTo>
                  <a:lnTo>
                    <a:pt x="167" y="407"/>
                  </a:lnTo>
                  <a:lnTo>
                    <a:pt x="183" y="410"/>
                  </a:lnTo>
                  <a:lnTo>
                    <a:pt x="198" y="407"/>
                  </a:lnTo>
                  <a:lnTo>
                    <a:pt x="213" y="403"/>
                  </a:lnTo>
                  <a:lnTo>
                    <a:pt x="298" y="364"/>
                  </a:lnTo>
                  <a:lnTo>
                    <a:pt x="298" y="364"/>
                  </a:lnTo>
                  <a:lnTo>
                    <a:pt x="314" y="352"/>
                  </a:lnTo>
                  <a:lnTo>
                    <a:pt x="329" y="336"/>
                  </a:lnTo>
                  <a:lnTo>
                    <a:pt x="338" y="318"/>
                  </a:lnTo>
                  <a:lnTo>
                    <a:pt x="341" y="297"/>
                  </a:lnTo>
                  <a:lnTo>
                    <a:pt x="341" y="98"/>
                  </a:lnTo>
                  <a:lnTo>
                    <a:pt x="341" y="98"/>
                  </a:lnTo>
                  <a:lnTo>
                    <a:pt x="338" y="83"/>
                  </a:lnTo>
                  <a:lnTo>
                    <a:pt x="335" y="67"/>
                  </a:lnTo>
                  <a:lnTo>
                    <a:pt x="329" y="55"/>
                  </a:lnTo>
                  <a:lnTo>
                    <a:pt x="320" y="46"/>
                  </a:lnTo>
                  <a:lnTo>
                    <a:pt x="307" y="37"/>
                  </a:lnTo>
                  <a:lnTo>
                    <a:pt x="295" y="31"/>
                  </a:lnTo>
                  <a:lnTo>
                    <a:pt x="283" y="25"/>
                  </a:lnTo>
                  <a:lnTo>
                    <a:pt x="268" y="25"/>
                  </a:lnTo>
                  <a:lnTo>
                    <a:pt x="268" y="2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E530F825-6D7C-844A-5802-BBBEC2C88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6125" y="2536825"/>
              <a:ext cx="430213" cy="266700"/>
            </a:xfrm>
            <a:custGeom>
              <a:avLst/>
              <a:gdLst>
                <a:gd name="T0" fmla="*/ 16 w 271"/>
                <a:gd name="T1" fmla="*/ 168 h 168"/>
                <a:gd name="T2" fmla="*/ 16 w 271"/>
                <a:gd name="T3" fmla="*/ 168 h 168"/>
                <a:gd name="T4" fmla="*/ 6 w 271"/>
                <a:gd name="T5" fmla="*/ 165 h 168"/>
                <a:gd name="T6" fmla="*/ 3 w 271"/>
                <a:gd name="T7" fmla="*/ 159 h 168"/>
                <a:gd name="T8" fmla="*/ 3 w 271"/>
                <a:gd name="T9" fmla="*/ 159 h 168"/>
                <a:gd name="T10" fmla="*/ 0 w 271"/>
                <a:gd name="T11" fmla="*/ 141 h 168"/>
                <a:gd name="T12" fmla="*/ 0 w 271"/>
                <a:gd name="T13" fmla="*/ 113 h 168"/>
                <a:gd name="T14" fmla="*/ 3 w 271"/>
                <a:gd name="T15" fmla="*/ 98 h 168"/>
                <a:gd name="T16" fmla="*/ 6 w 271"/>
                <a:gd name="T17" fmla="*/ 83 h 168"/>
                <a:gd name="T18" fmla="*/ 12 w 271"/>
                <a:gd name="T19" fmla="*/ 67 h 168"/>
                <a:gd name="T20" fmla="*/ 25 w 271"/>
                <a:gd name="T21" fmla="*/ 52 h 168"/>
                <a:gd name="T22" fmla="*/ 25 w 271"/>
                <a:gd name="T23" fmla="*/ 52 h 168"/>
                <a:gd name="T24" fmla="*/ 34 w 271"/>
                <a:gd name="T25" fmla="*/ 37 h 168"/>
                <a:gd name="T26" fmla="*/ 49 w 271"/>
                <a:gd name="T27" fmla="*/ 28 h 168"/>
                <a:gd name="T28" fmla="*/ 61 w 271"/>
                <a:gd name="T29" fmla="*/ 18 h 168"/>
                <a:gd name="T30" fmla="*/ 80 w 271"/>
                <a:gd name="T31" fmla="*/ 9 h 168"/>
                <a:gd name="T32" fmla="*/ 98 w 271"/>
                <a:gd name="T33" fmla="*/ 3 h 168"/>
                <a:gd name="T34" fmla="*/ 116 w 271"/>
                <a:gd name="T35" fmla="*/ 0 h 168"/>
                <a:gd name="T36" fmla="*/ 137 w 271"/>
                <a:gd name="T37" fmla="*/ 0 h 168"/>
                <a:gd name="T38" fmla="*/ 162 w 271"/>
                <a:gd name="T39" fmla="*/ 0 h 168"/>
                <a:gd name="T40" fmla="*/ 162 w 271"/>
                <a:gd name="T41" fmla="*/ 0 h 168"/>
                <a:gd name="T42" fmla="*/ 195 w 271"/>
                <a:gd name="T43" fmla="*/ 6 h 168"/>
                <a:gd name="T44" fmla="*/ 223 w 271"/>
                <a:gd name="T45" fmla="*/ 15 h 168"/>
                <a:gd name="T46" fmla="*/ 247 w 271"/>
                <a:gd name="T47" fmla="*/ 28 h 168"/>
                <a:gd name="T48" fmla="*/ 265 w 271"/>
                <a:gd name="T49" fmla="*/ 40 h 168"/>
                <a:gd name="T50" fmla="*/ 265 w 271"/>
                <a:gd name="T51" fmla="*/ 40 h 168"/>
                <a:gd name="T52" fmla="*/ 271 w 271"/>
                <a:gd name="T53" fmla="*/ 43 h 168"/>
                <a:gd name="T54" fmla="*/ 271 w 271"/>
                <a:gd name="T55" fmla="*/ 49 h 168"/>
                <a:gd name="T56" fmla="*/ 271 w 271"/>
                <a:gd name="T57" fmla="*/ 52 h 168"/>
                <a:gd name="T58" fmla="*/ 268 w 271"/>
                <a:gd name="T59" fmla="*/ 58 h 168"/>
                <a:gd name="T60" fmla="*/ 268 w 271"/>
                <a:gd name="T61" fmla="*/ 58 h 168"/>
                <a:gd name="T62" fmla="*/ 265 w 271"/>
                <a:gd name="T63" fmla="*/ 61 h 168"/>
                <a:gd name="T64" fmla="*/ 262 w 271"/>
                <a:gd name="T65" fmla="*/ 61 h 168"/>
                <a:gd name="T66" fmla="*/ 256 w 271"/>
                <a:gd name="T67" fmla="*/ 61 h 168"/>
                <a:gd name="T68" fmla="*/ 253 w 271"/>
                <a:gd name="T69" fmla="*/ 58 h 168"/>
                <a:gd name="T70" fmla="*/ 253 w 271"/>
                <a:gd name="T71" fmla="*/ 58 h 168"/>
                <a:gd name="T72" fmla="*/ 235 w 271"/>
                <a:gd name="T73" fmla="*/ 49 h 168"/>
                <a:gd name="T74" fmla="*/ 214 w 271"/>
                <a:gd name="T75" fmla="*/ 37 h 168"/>
                <a:gd name="T76" fmla="*/ 189 w 271"/>
                <a:gd name="T77" fmla="*/ 28 h 168"/>
                <a:gd name="T78" fmla="*/ 159 w 271"/>
                <a:gd name="T79" fmla="*/ 25 h 168"/>
                <a:gd name="T80" fmla="*/ 159 w 271"/>
                <a:gd name="T81" fmla="*/ 25 h 168"/>
                <a:gd name="T82" fmla="*/ 122 w 271"/>
                <a:gd name="T83" fmla="*/ 25 h 168"/>
                <a:gd name="T84" fmla="*/ 104 w 271"/>
                <a:gd name="T85" fmla="*/ 28 h 168"/>
                <a:gd name="T86" fmla="*/ 89 w 271"/>
                <a:gd name="T87" fmla="*/ 31 h 168"/>
                <a:gd name="T88" fmla="*/ 76 w 271"/>
                <a:gd name="T89" fmla="*/ 37 h 168"/>
                <a:gd name="T90" fmla="*/ 64 w 271"/>
                <a:gd name="T91" fmla="*/ 46 h 168"/>
                <a:gd name="T92" fmla="*/ 52 w 271"/>
                <a:gd name="T93" fmla="*/ 55 h 168"/>
                <a:gd name="T94" fmla="*/ 43 w 271"/>
                <a:gd name="T95" fmla="*/ 64 h 168"/>
                <a:gd name="T96" fmla="*/ 43 w 271"/>
                <a:gd name="T97" fmla="*/ 64 h 168"/>
                <a:gd name="T98" fmla="*/ 37 w 271"/>
                <a:gd name="T99" fmla="*/ 80 h 168"/>
                <a:gd name="T100" fmla="*/ 31 w 271"/>
                <a:gd name="T101" fmla="*/ 92 h 168"/>
                <a:gd name="T102" fmla="*/ 25 w 271"/>
                <a:gd name="T103" fmla="*/ 116 h 168"/>
                <a:gd name="T104" fmla="*/ 25 w 271"/>
                <a:gd name="T105" fmla="*/ 138 h 168"/>
                <a:gd name="T106" fmla="*/ 28 w 271"/>
                <a:gd name="T107" fmla="*/ 156 h 168"/>
                <a:gd name="T108" fmla="*/ 28 w 271"/>
                <a:gd name="T109" fmla="*/ 156 h 168"/>
                <a:gd name="T110" fmla="*/ 28 w 271"/>
                <a:gd name="T111" fmla="*/ 159 h 168"/>
                <a:gd name="T112" fmla="*/ 25 w 271"/>
                <a:gd name="T113" fmla="*/ 165 h 168"/>
                <a:gd name="T114" fmla="*/ 22 w 271"/>
                <a:gd name="T115" fmla="*/ 168 h 168"/>
                <a:gd name="T116" fmla="*/ 16 w 271"/>
                <a:gd name="T117" fmla="*/ 168 h 168"/>
                <a:gd name="T118" fmla="*/ 16 w 271"/>
                <a:gd name="T119" fmla="*/ 168 h 168"/>
                <a:gd name="T120" fmla="*/ 16 w 271"/>
                <a:gd name="T121" fmla="*/ 168 h 168"/>
                <a:gd name="T122" fmla="*/ 16 w 271"/>
                <a:gd name="T12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1" h="168">
                  <a:moveTo>
                    <a:pt x="16" y="168"/>
                  </a:moveTo>
                  <a:lnTo>
                    <a:pt x="16" y="168"/>
                  </a:lnTo>
                  <a:lnTo>
                    <a:pt x="6" y="165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0" y="141"/>
                  </a:lnTo>
                  <a:lnTo>
                    <a:pt x="0" y="113"/>
                  </a:lnTo>
                  <a:lnTo>
                    <a:pt x="3" y="98"/>
                  </a:lnTo>
                  <a:lnTo>
                    <a:pt x="6" y="83"/>
                  </a:lnTo>
                  <a:lnTo>
                    <a:pt x="12" y="67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34" y="37"/>
                  </a:lnTo>
                  <a:lnTo>
                    <a:pt x="49" y="28"/>
                  </a:lnTo>
                  <a:lnTo>
                    <a:pt x="61" y="18"/>
                  </a:lnTo>
                  <a:lnTo>
                    <a:pt x="80" y="9"/>
                  </a:lnTo>
                  <a:lnTo>
                    <a:pt x="98" y="3"/>
                  </a:lnTo>
                  <a:lnTo>
                    <a:pt x="116" y="0"/>
                  </a:lnTo>
                  <a:lnTo>
                    <a:pt x="137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95" y="6"/>
                  </a:lnTo>
                  <a:lnTo>
                    <a:pt x="223" y="15"/>
                  </a:lnTo>
                  <a:lnTo>
                    <a:pt x="247" y="28"/>
                  </a:lnTo>
                  <a:lnTo>
                    <a:pt x="265" y="40"/>
                  </a:lnTo>
                  <a:lnTo>
                    <a:pt x="265" y="40"/>
                  </a:lnTo>
                  <a:lnTo>
                    <a:pt x="271" y="43"/>
                  </a:lnTo>
                  <a:lnTo>
                    <a:pt x="271" y="49"/>
                  </a:lnTo>
                  <a:lnTo>
                    <a:pt x="271" y="52"/>
                  </a:lnTo>
                  <a:lnTo>
                    <a:pt x="268" y="58"/>
                  </a:lnTo>
                  <a:lnTo>
                    <a:pt x="268" y="58"/>
                  </a:lnTo>
                  <a:lnTo>
                    <a:pt x="265" y="61"/>
                  </a:lnTo>
                  <a:lnTo>
                    <a:pt x="262" y="61"/>
                  </a:lnTo>
                  <a:lnTo>
                    <a:pt x="256" y="61"/>
                  </a:lnTo>
                  <a:lnTo>
                    <a:pt x="253" y="58"/>
                  </a:lnTo>
                  <a:lnTo>
                    <a:pt x="253" y="58"/>
                  </a:lnTo>
                  <a:lnTo>
                    <a:pt x="235" y="49"/>
                  </a:lnTo>
                  <a:lnTo>
                    <a:pt x="214" y="37"/>
                  </a:lnTo>
                  <a:lnTo>
                    <a:pt x="189" y="28"/>
                  </a:lnTo>
                  <a:lnTo>
                    <a:pt x="159" y="25"/>
                  </a:lnTo>
                  <a:lnTo>
                    <a:pt x="159" y="25"/>
                  </a:lnTo>
                  <a:lnTo>
                    <a:pt x="122" y="25"/>
                  </a:lnTo>
                  <a:lnTo>
                    <a:pt x="104" y="28"/>
                  </a:lnTo>
                  <a:lnTo>
                    <a:pt x="89" y="31"/>
                  </a:lnTo>
                  <a:lnTo>
                    <a:pt x="76" y="37"/>
                  </a:lnTo>
                  <a:lnTo>
                    <a:pt x="64" y="46"/>
                  </a:lnTo>
                  <a:lnTo>
                    <a:pt x="52" y="55"/>
                  </a:lnTo>
                  <a:lnTo>
                    <a:pt x="43" y="64"/>
                  </a:lnTo>
                  <a:lnTo>
                    <a:pt x="43" y="64"/>
                  </a:lnTo>
                  <a:lnTo>
                    <a:pt x="37" y="80"/>
                  </a:lnTo>
                  <a:lnTo>
                    <a:pt x="31" y="92"/>
                  </a:lnTo>
                  <a:lnTo>
                    <a:pt x="25" y="116"/>
                  </a:lnTo>
                  <a:lnTo>
                    <a:pt x="25" y="138"/>
                  </a:lnTo>
                  <a:lnTo>
                    <a:pt x="28" y="156"/>
                  </a:lnTo>
                  <a:lnTo>
                    <a:pt x="28" y="156"/>
                  </a:lnTo>
                  <a:lnTo>
                    <a:pt x="28" y="159"/>
                  </a:lnTo>
                  <a:lnTo>
                    <a:pt x="25" y="165"/>
                  </a:lnTo>
                  <a:lnTo>
                    <a:pt x="22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D520C865-D3B9-F9BF-77F8-FC7789DA3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6813" y="2576512"/>
              <a:ext cx="266700" cy="261937"/>
            </a:xfrm>
            <a:custGeom>
              <a:avLst/>
              <a:gdLst>
                <a:gd name="T0" fmla="*/ 131 w 168"/>
                <a:gd name="T1" fmla="*/ 165 h 165"/>
                <a:gd name="T2" fmla="*/ 131 w 168"/>
                <a:gd name="T3" fmla="*/ 165 h 165"/>
                <a:gd name="T4" fmla="*/ 125 w 168"/>
                <a:gd name="T5" fmla="*/ 165 h 165"/>
                <a:gd name="T6" fmla="*/ 122 w 168"/>
                <a:gd name="T7" fmla="*/ 161 h 165"/>
                <a:gd name="T8" fmla="*/ 122 w 168"/>
                <a:gd name="T9" fmla="*/ 161 h 165"/>
                <a:gd name="T10" fmla="*/ 119 w 168"/>
                <a:gd name="T11" fmla="*/ 158 h 165"/>
                <a:gd name="T12" fmla="*/ 119 w 168"/>
                <a:gd name="T13" fmla="*/ 152 h 165"/>
                <a:gd name="T14" fmla="*/ 119 w 168"/>
                <a:gd name="T15" fmla="*/ 149 h 165"/>
                <a:gd name="T16" fmla="*/ 122 w 168"/>
                <a:gd name="T17" fmla="*/ 143 h 165"/>
                <a:gd name="T18" fmla="*/ 122 w 168"/>
                <a:gd name="T19" fmla="*/ 143 h 165"/>
                <a:gd name="T20" fmla="*/ 128 w 168"/>
                <a:gd name="T21" fmla="*/ 137 h 165"/>
                <a:gd name="T22" fmla="*/ 134 w 168"/>
                <a:gd name="T23" fmla="*/ 128 h 165"/>
                <a:gd name="T24" fmla="*/ 140 w 168"/>
                <a:gd name="T25" fmla="*/ 113 h 165"/>
                <a:gd name="T26" fmla="*/ 144 w 168"/>
                <a:gd name="T27" fmla="*/ 97 h 165"/>
                <a:gd name="T28" fmla="*/ 144 w 168"/>
                <a:gd name="T29" fmla="*/ 97 h 165"/>
                <a:gd name="T30" fmla="*/ 144 w 168"/>
                <a:gd name="T31" fmla="*/ 85 h 165"/>
                <a:gd name="T32" fmla="*/ 140 w 168"/>
                <a:gd name="T33" fmla="*/ 73 h 165"/>
                <a:gd name="T34" fmla="*/ 134 w 168"/>
                <a:gd name="T35" fmla="*/ 64 h 165"/>
                <a:gd name="T36" fmla="*/ 128 w 168"/>
                <a:gd name="T37" fmla="*/ 55 h 165"/>
                <a:gd name="T38" fmla="*/ 110 w 168"/>
                <a:gd name="T39" fmla="*/ 39 h 165"/>
                <a:gd name="T40" fmla="*/ 92 w 168"/>
                <a:gd name="T41" fmla="*/ 27 h 165"/>
                <a:gd name="T42" fmla="*/ 92 w 168"/>
                <a:gd name="T43" fmla="*/ 27 h 165"/>
                <a:gd name="T44" fmla="*/ 80 w 168"/>
                <a:gd name="T45" fmla="*/ 24 h 165"/>
                <a:gd name="T46" fmla="*/ 67 w 168"/>
                <a:gd name="T47" fmla="*/ 24 h 165"/>
                <a:gd name="T48" fmla="*/ 46 w 168"/>
                <a:gd name="T49" fmla="*/ 24 h 165"/>
                <a:gd name="T50" fmla="*/ 28 w 168"/>
                <a:gd name="T51" fmla="*/ 30 h 165"/>
                <a:gd name="T52" fmla="*/ 19 w 168"/>
                <a:gd name="T53" fmla="*/ 36 h 165"/>
                <a:gd name="T54" fmla="*/ 19 w 168"/>
                <a:gd name="T55" fmla="*/ 36 h 165"/>
                <a:gd name="T56" fmla="*/ 16 w 168"/>
                <a:gd name="T57" fmla="*/ 36 h 165"/>
                <a:gd name="T58" fmla="*/ 9 w 168"/>
                <a:gd name="T59" fmla="*/ 36 h 165"/>
                <a:gd name="T60" fmla="*/ 6 w 168"/>
                <a:gd name="T61" fmla="*/ 33 h 165"/>
                <a:gd name="T62" fmla="*/ 3 w 168"/>
                <a:gd name="T63" fmla="*/ 30 h 165"/>
                <a:gd name="T64" fmla="*/ 3 w 168"/>
                <a:gd name="T65" fmla="*/ 30 h 165"/>
                <a:gd name="T66" fmla="*/ 0 w 168"/>
                <a:gd name="T67" fmla="*/ 27 h 165"/>
                <a:gd name="T68" fmla="*/ 0 w 168"/>
                <a:gd name="T69" fmla="*/ 21 h 165"/>
                <a:gd name="T70" fmla="*/ 3 w 168"/>
                <a:gd name="T71" fmla="*/ 18 h 165"/>
                <a:gd name="T72" fmla="*/ 6 w 168"/>
                <a:gd name="T73" fmla="*/ 15 h 165"/>
                <a:gd name="T74" fmla="*/ 6 w 168"/>
                <a:gd name="T75" fmla="*/ 15 h 165"/>
                <a:gd name="T76" fmla="*/ 19 w 168"/>
                <a:gd name="T77" fmla="*/ 9 h 165"/>
                <a:gd name="T78" fmla="*/ 40 w 168"/>
                <a:gd name="T79" fmla="*/ 0 h 165"/>
                <a:gd name="T80" fmla="*/ 55 w 168"/>
                <a:gd name="T81" fmla="*/ 0 h 165"/>
                <a:gd name="T82" fmla="*/ 67 w 168"/>
                <a:gd name="T83" fmla="*/ 0 h 165"/>
                <a:gd name="T84" fmla="*/ 86 w 168"/>
                <a:gd name="T85" fmla="*/ 0 h 165"/>
                <a:gd name="T86" fmla="*/ 101 w 168"/>
                <a:gd name="T87" fmla="*/ 6 h 165"/>
                <a:gd name="T88" fmla="*/ 101 w 168"/>
                <a:gd name="T89" fmla="*/ 6 h 165"/>
                <a:gd name="T90" fmla="*/ 113 w 168"/>
                <a:gd name="T91" fmla="*/ 9 h 165"/>
                <a:gd name="T92" fmla="*/ 125 w 168"/>
                <a:gd name="T93" fmla="*/ 18 h 165"/>
                <a:gd name="T94" fmla="*/ 137 w 168"/>
                <a:gd name="T95" fmla="*/ 27 h 165"/>
                <a:gd name="T96" fmla="*/ 147 w 168"/>
                <a:gd name="T97" fmla="*/ 39 h 165"/>
                <a:gd name="T98" fmla="*/ 156 w 168"/>
                <a:gd name="T99" fmla="*/ 51 h 165"/>
                <a:gd name="T100" fmla="*/ 162 w 168"/>
                <a:gd name="T101" fmla="*/ 64 h 165"/>
                <a:gd name="T102" fmla="*/ 168 w 168"/>
                <a:gd name="T103" fmla="*/ 79 h 165"/>
                <a:gd name="T104" fmla="*/ 168 w 168"/>
                <a:gd name="T105" fmla="*/ 97 h 165"/>
                <a:gd name="T106" fmla="*/ 168 w 168"/>
                <a:gd name="T107" fmla="*/ 97 h 165"/>
                <a:gd name="T108" fmla="*/ 165 w 168"/>
                <a:gd name="T109" fmla="*/ 119 h 165"/>
                <a:gd name="T110" fmla="*/ 159 w 168"/>
                <a:gd name="T111" fmla="*/ 137 h 165"/>
                <a:gd name="T112" fmla="*/ 147 w 168"/>
                <a:gd name="T113" fmla="*/ 152 h 165"/>
                <a:gd name="T114" fmla="*/ 137 w 168"/>
                <a:gd name="T115" fmla="*/ 161 h 165"/>
                <a:gd name="T116" fmla="*/ 137 w 168"/>
                <a:gd name="T117" fmla="*/ 161 h 165"/>
                <a:gd name="T118" fmla="*/ 134 w 168"/>
                <a:gd name="T119" fmla="*/ 165 h 165"/>
                <a:gd name="T120" fmla="*/ 131 w 168"/>
                <a:gd name="T121" fmla="*/ 165 h 165"/>
                <a:gd name="T122" fmla="*/ 131 w 168"/>
                <a:gd name="T123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8" h="165">
                  <a:moveTo>
                    <a:pt x="131" y="165"/>
                  </a:moveTo>
                  <a:lnTo>
                    <a:pt x="131" y="165"/>
                  </a:lnTo>
                  <a:lnTo>
                    <a:pt x="125" y="165"/>
                  </a:lnTo>
                  <a:lnTo>
                    <a:pt x="122" y="161"/>
                  </a:lnTo>
                  <a:lnTo>
                    <a:pt x="122" y="161"/>
                  </a:lnTo>
                  <a:lnTo>
                    <a:pt x="119" y="158"/>
                  </a:lnTo>
                  <a:lnTo>
                    <a:pt x="119" y="152"/>
                  </a:lnTo>
                  <a:lnTo>
                    <a:pt x="119" y="149"/>
                  </a:lnTo>
                  <a:lnTo>
                    <a:pt x="122" y="143"/>
                  </a:lnTo>
                  <a:lnTo>
                    <a:pt x="122" y="143"/>
                  </a:lnTo>
                  <a:lnTo>
                    <a:pt x="128" y="137"/>
                  </a:lnTo>
                  <a:lnTo>
                    <a:pt x="134" y="128"/>
                  </a:lnTo>
                  <a:lnTo>
                    <a:pt x="140" y="113"/>
                  </a:lnTo>
                  <a:lnTo>
                    <a:pt x="144" y="97"/>
                  </a:lnTo>
                  <a:lnTo>
                    <a:pt x="144" y="97"/>
                  </a:lnTo>
                  <a:lnTo>
                    <a:pt x="144" y="85"/>
                  </a:lnTo>
                  <a:lnTo>
                    <a:pt x="140" y="73"/>
                  </a:lnTo>
                  <a:lnTo>
                    <a:pt x="134" y="64"/>
                  </a:lnTo>
                  <a:lnTo>
                    <a:pt x="128" y="55"/>
                  </a:lnTo>
                  <a:lnTo>
                    <a:pt x="110" y="39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80" y="24"/>
                  </a:lnTo>
                  <a:lnTo>
                    <a:pt x="67" y="24"/>
                  </a:lnTo>
                  <a:lnTo>
                    <a:pt x="46" y="24"/>
                  </a:lnTo>
                  <a:lnTo>
                    <a:pt x="28" y="30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6" y="36"/>
                  </a:lnTo>
                  <a:lnTo>
                    <a:pt x="9" y="36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3" y="18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19" y="9"/>
                  </a:lnTo>
                  <a:lnTo>
                    <a:pt x="40" y="0"/>
                  </a:lnTo>
                  <a:lnTo>
                    <a:pt x="55" y="0"/>
                  </a:lnTo>
                  <a:lnTo>
                    <a:pt x="67" y="0"/>
                  </a:lnTo>
                  <a:lnTo>
                    <a:pt x="86" y="0"/>
                  </a:lnTo>
                  <a:lnTo>
                    <a:pt x="101" y="6"/>
                  </a:lnTo>
                  <a:lnTo>
                    <a:pt x="101" y="6"/>
                  </a:lnTo>
                  <a:lnTo>
                    <a:pt x="113" y="9"/>
                  </a:lnTo>
                  <a:lnTo>
                    <a:pt x="125" y="18"/>
                  </a:lnTo>
                  <a:lnTo>
                    <a:pt x="137" y="27"/>
                  </a:lnTo>
                  <a:lnTo>
                    <a:pt x="147" y="39"/>
                  </a:lnTo>
                  <a:lnTo>
                    <a:pt x="156" y="51"/>
                  </a:lnTo>
                  <a:lnTo>
                    <a:pt x="162" y="64"/>
                  </a:lnTo>
                  <a:lnTo>
                    <a:pt x="168" y="79"/>
                  </a:lnTo>
                  <a:lnTo>
                    <a:pt x="168" y="97"/>
                  </a:lnTo>
                  <a:lnTo>
                    <a:pt x="168" y="97"/>
                  </a:lnTo>
                  <a:lnTo>
                    <a:pt x="165" y="119"/>
                  </a:lnTo>
                  <a:lnTo>
                    <a:pt x="159" y="137"/>
                  </a:lnTo>
                  <a:lnTo>
                    <a:pt x="147" y="152"/>
                  </a:lnTo>
                  <a:lnTo>
                    <a:pt x="137" y="161"/>
                  </a:lnTo>
                  <a:lnTo>
                    <a:pt x="137" y="161"/>
                  </a:lnTo>
                  <a:lnTo>
                    <a:pt x="134" y="165"/>
                  </a:lnTo>
                  <a:lnTo>
                    <a:pt x="131" y="165"/>
                  </a:lnTo>
                  <a:lnTo>
                    <a:pt x="131" y="16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D3467B91-25D8-A869-B328-8B28F904D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367087"/>
              <a:ext cx="203200" cy="203200"/>
            </a:xfrm>
            <a:custGeom>
              <a:avLst/>
              <a:gdLst>
                <a:gd name="T0" fmla="*/ 116 w 128"/>
                <a:gd name="T1" fmla="*/ 128 h 128"/>
                <a:gd name="T2" fmla="*/ 116 w 128"/>
                <a:gd name="T3" fmla="*/ 128 h 128"/>
                <a:gd name="T4" fmla="*/ 110 w 128"/>
                <a:gd name="T5" fmla="*/ 128 h 128"/>
                <a:gd name="T6" fmla="*/ 107 w 128"/>
                <a:gd name="T7" fmla="*/ 125 h 128"/>
                <a:gd name="T8" fmla="*/ 6 w 128"/>
                <a:gd name="T9" fmla="*/ 21 h 128"/>
                <a:gd name="T10" fmla="*/ 6 w 128"/>
                <a:gd name="T11" fmla="*/ 21 h 128"/>
                <a:gd name="T12" fmla="*/ 3 w 128"/>
                <a:gd name="T13" fmla="*/ 18 h 128"/>
                <a:gd name="T14" fmla="*/ 0 w 128"/>
                <a:gd name="T15" fmla="*/ 12 h 128"/>
                <a:gd name="T16" fmla="*/ 3 w 128"/>
                <a:gd name="T17" fmla="*/ 9 h 128"/>
                <a:gd name="T18" fmla="*/ 6 w 128"/>
                <a:gd name="T19" fmla="*/ 3 h 128"/>
                <a:gd name="T20" fmla="*/ 6 w 128"/>
                <a:gd name="T21" fmla="*/ 3 h 128"/>
                <a:gd name="T22" fmla="*/ 9 w 128"/>
                <a:gd name="T23" fmla="*/ 3 h 128"/>
                <a:gd name="T24" fmla="*/ 15 w 128"/>
                <a:gd name="T25" fmla="*/ 0 h 128"/>
                <a:gd name="T26" fmla="*/ 18 w 128"/>
                <a:gd name="T27" fmla="*/ 3 h 128"/>
                <a:gd name="T28" fmla="*/ 21 w 128"/>
                <a:gd name="T29" fmla="*/ 6 h 128"/>
                <a:gd name="T30" fmla="*/ 125 w 128"/>
                <a:gd name="T31" fmla="*/ 107 h 128"/>
                <a:gd name="T32" fmla="*/ 125 w 128"/>
                <a:gd name="T33" fmla="*/ 107 h 128"/>
                <a:gd name="T34" fmla="*/ 128 w 128"/>
                <a:gd name="T35" fmla="*/ 113 h 128"/>
                <a:gd name="T36" fmla="*/ 128 w 128"/>
                <a:gd name="T37" fmla="*/ 116 h 128"/>
                <a:gd name="T38" fmla="*/ 128 w 128"/>
                <a:gd name="T39" fmla="*/ 122 h 128"/>
                <a:gd name="T40" fmla="*/ 125 w 128"/>
                <a:gd name="T41" fmla="*/ 125 h 128"/>
                <a:gd name="T42" fmla="*/ 125 w 128"/>
                <a:gd name="T43" fmla="*/ 125 h 128"/>
                <a:gd name="T44" fmla="*/ 119 w 128"/>
                <a:gd name="T45" fmla="*/ 128 h 128"/>
                <a:gd name="T46" fmla="*/ 116 w 128"/>
                <a:gd name="T47" fmla="*/ 128 h 128"/>
                <a:gd name="T48" fmla="*/ 116 w 128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8">
                  <a:moveTo>
                    <a:pt x="116" y="128"/>
                  </a:moveTo>
                  <a:lnTo>
                    <a:pt x="116" y="128"/>
                  </a:lnTo>
                  <a:lnTo>
                    <a:pt x="110" y="128"/>
                  </a:lnTo>
                  <a:lnTo>
                    <a:pt x="107" y="125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3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6" y="3"/>
                  </a:lnTo>
                  <a:lnTo>
                    <a:pt x="9" y="3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1" y="6"/>
                  </a:lnTo>
                  <a:lnTo>
                    <a:pt x="125" y="107"/>
                  </a:lnTo>
                  <a:lnTo>
                    <a:pt x="125" y="107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22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19" y="128"/>
                  </a:lnTo>
                  <a:lnTo>
                    <a:pt x="116" y="128"/>
                  </a:lnTo>
                  <a:lnTo>
                    <a:pt x="116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D9FF1D48-4FE5-6E8E-64AF-EEA8810E1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449637"/>
              <a:ext cx="120650" cy="120650"/>
            </a:xfrm>
            <a:custGeom>
              <a:avLst/>
              <a:gdLst>
                <a:gd name="T0" fmla="*/ 12 w 76"/>
                <a:gd name="T1" fmla="*/ 76 h 76"/>
                <a:gd name="T2" fmla="*/ 12 w 76"/>
                <a:gd name="T3" fmla="*/ 76 h 76"/>
                <a:gd name="T4" fmla="*/ 6 w 76"/>
                <a:gd name="T5" fmla="*/ 76 h 76"/>
                <a:gd name="T6" fmla="*/ 3 w 76"/>
                <a:gd name="T7" fmla="*/ 73 h 76"/>
                <a:gd name="T8" fmla="*/ 3 w 76"/>
                <a:gd name="T9" fmla="*/ 73 h 76"/>
                <a:gd name="T10" fmla="*/ 0 w 76"/>
                <a:gd name="T11" fmla="*/ 70 h 76"/>
                <a:gd name="T12" fmla="*/ 0 w 76"/>
                <a:gd name="T13" fmla="*/ 64 h 76"/>
                <a:gd name="T14" fmla="*/ 0 w 76"/>
                <a:gd name="T15" fmla="*/ 61 h 76"/>
                <a:gd name="T16" fmla="*/ 3 w 76"/>
                <a:gd name="T17" fmla="*/ 55 h 76"/>
                <a:gd name="T18" fmla="*/ 54 w 76"/>
                <a:gd name="T19" fmla="*/ 3 h 76"/>
                <a:gd name="T20" fmla="*/ 54 w 76"/>
                <a:gd name="T21" fmla="*/ 3 h 76"/>
                <a:gd name="T22" fmla="*/ 57 w 76"/>
                <a:gd name="T23" fmla="*/ 3 h 76"/>
                <a:gd name="T24" fmla="*/ 64 w 76"/>
                <a:gd name="T25" fmla="*/ 0 h 76"/>
                <a:gd name="T26" fmla="*/ 67 w 76"/>
                <a:gd name="T27" fmla="*/ 3 h 76"/>
                <a:gd name="T28" fmla="*/ 73 w 76"/>
                <a:gd name="T29" fmla="*/ 3 h 76"/>
                <a:gd name="T30" fmla="*/ 73 w 76"/>
                <a:gd name="T31" fmla="*/ 3 h 76"/>
                <a:gd name="T32" fmla="*/ 76 w 76"/>
                <a:gd name="T33" fmla="*/ 9 h 76"/>
                <a:gd name="T34" fmla="*/ 76 w 76"/>
                <a:gd name="T35" fmla="*/ 12 h 76"/>
                <a:gd name="T36" fmla="*/ 76 w 76"/>
                <a:gd name="T37" fmla="*/ 18 h 76"/>
                <a:gd name="T38" fmla="*/ 73 w 76"/>
                <a:gd name="T39" fmla="*/ 21 h 76"/>
                <a:gd name="T40" fmla="*/ 21 w 76"/>
                <a:gd name="T41" fmla="*/ 73 h 76"/>
                <a:gd name="T42" fmla="*/ 21 w 76"/>
                <a:gd name="T43" fmla="*/ 73 h 76"/>
                <a:gd name="T44" fmla="*/ 15 w 76"/>
                <a:gd name="T45" fmla="*/ 76 h 76"/>
                <a:gd name="T46" fmla="*/ 12 w 76"/>
                <a:gd name="T47" fmla="*/ 76 h 76"/>
                <a:gd name="T48" fmla="*/ 12 w 76"/>
                <a:gd name="T4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12" y="76"/>
                  </a:moveTo>
                  <a:lnTo>
                    <a:pt x="12" y="76"/>
                  </a:lnTo>
                  <a:lnTo>
                    <a:pt x="6" y="76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0" y="70"/>
                  </a:lnTo>
                  <a:lnTo>
                    <a:pt x="0" y="64"/>
                  </a:lnTo>
                  <a:lnTo>
                    <a:pt x="0" y="61"/>
                  </a:lnTo>
                  <a:lnTo>
                    <a:pt x="3" y="55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7" y="3"/>
                  </a:lnTo>
                  <a:lnTo>
                    <a:pt x="64" y="0"/>
                  </a:lnTo>
                  <a:lnTo>
                    <a:pt x="67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6" y="9"/>
                  </a:lnTo>
                  <a:lnTo>
                    <a:pt x="76" y="12"/>
                  </a:lnTo>
                  <a:lnTo>
                    <a:pt x="76" y="18"/>
                  </a:lnTo>
                  <a:lnTo>
                    <a:pt x="73" y="21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5" y="76"/>
                  </a:lnTo>
                  <a:lnTo>
                    <a:pt x="12" y="76"/>
                  </a:lnTo>
                  <a:lnTo>
                    <a:pt x="12" y="76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24D47864-92CB-94B6-2E28-BFC7B6645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3000" y="3367087"/>
              <a:ext cx="198438" cy="203200"/>
            </a:xfrm>
            <a:custGeom>
              <a:avLst/>
              <a:gdLst>
                <a:gd name="T0" fmla="*/ 12 w 125"/>
                <a:gd name="T1" fmla="*/ 128 h 128"/>
                <a:gd name="T2" fmla="*/ 12 w 125"/>
                <a:gd name="T3" fmla="*/ 128 h 128"/>
                <a:gd name="T4" fmla="*/ 6 w 125"/>
                <a:gd name="T5" fmla="*/ 128 h 128"/>
                <a:gd name="T6" fmla="*/ 3 w 125"/>
                <a:gd name="T7" fmla="*/ 125 h 128"/>
                <a:gd name="T8" fmla="*/ 3 w 125"/>
                <a:gd name="T9" fmla="*/ 125 h 128"/>
                <a:gd name="T10" fmla="*/ 0 w 125"/>
                <a:gd name="T11" fmla="*/ 122 h 128"/>
                <a:gd name="T12" fmla="*/ 0 w 125"/>
                <a:gd name="T13" fmla="*/ 116 h 128"/>
                <a:gd name="T14" fmla="*/ 0 w 125"/>
                <a:gd name="T15" fmla="*/ 113 h 128"/>
                <a:gd name="T16" fmla="*/ 3 w 125"/>
                <a:gd name="T17" fmla="*/ 107 h 128"/>
                <a:gd name="T18" fmla="*/ 104 w 125"/>
                <a:gd name="T19" fmla="*/ 6 h 128"/>
                <a:gd name="T20" fmla="*/ 104 w 125"/>
                <a:gd name="T21" fmla="*/ 6 h 128"/>
                <a:gd name="T22" fmla="*/ 110 w 125"/>
                <a:gd name="T23" fmla="*/ 3 h 128"/>
                <a:gd name="T24" fmla="*/ 113 w 125"/>
                <a:gd name="T25" fmla="*/ 0 h 128"/>
                <a:gd name="T26" fmla="*/ 119 w 125"/>
                <a:gd name="T27" fmla="*/ 3 h 128"/>
                <a:gd name="T28" fmla="*/ 122 w 125"/>
                <a:gd name="T29" fmla="*/ 3 h 128"/>
                <a:gd name="T30" fmla="*/ 122 w 125"/>
                <a:gd name="T31" fmla="*/ 3 h 128"/>
                <a:gd name="T32" fmla="*/ 125 w 125"/>
                <a:gd name="T33" fmla="*/ 9 h 128"/>
                <a:gd name="T34" fmla="*/ 125 w 125"/>
                <a:gd name="T35" fmla="*/ 12 h 128"/>
                <a:gd name="T36" fmla="*/ 125 w 125"/>
                <a:gd name="T37" fmla="*/ 18 h 128"/>
                <a:gd name="T38" fmla="*/ 122 w 125"/>
                <a:gd name="T39" fmla="*/ 21 h 128"/>
                <a:gd name="T40" fmla="*/ 21 w 125"/>
                <a:gd name="T41" fmla="*/ 125 h 128"/>
                <a:gd name="T42" fmla="*/ 21 w 125"/>
                <a:gd name="T43" fmla="*/ 125 h 128"/>
                <a:gd name="T44" fmla="*/ 15 w 125"/>
                <a:gd name="T45" fmla="*/ 128 h 128"/>
                <a:gd name="T46" fmla="*/ 12 w 125"/>
                <a:gd name="T47" fmla="*/ 128 h 128"/>
                <a:gd name="T48" fmla="*/ 12 w 125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128">
                  <a:moveTo>
                    <a:pt x="12" y="128"/>
                  </a:moveTo>
                  <a:lnTo>
                    <a:pt x="12" y="128"/>
                  </a:lnTo>
                  <a:lnTo>
                    <a:pt x="6" y="128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3"/>
                  </a:lnTo>
                  <a:lnTo>
                    <a:pt x="3" y="107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10" y="3"/>
                  </a:lnTo>
                  <a:lnTo>
                    <a:pt x="113" y="0"/>
                  </a:lnTo>
                  <a:lnTo>
                    <a:pt x="119" y="3"/>
                  </a:lnTo>
                  <a:lnTo>
                    <a:pt x="122" y="3"/>
                  </a:lnTo>
                  <a:lnTo>
                    <a:pt x="122" y="3"/>
                  </a:lnTo>
                  <a:lnTo>
                    <a:pt x="125" y="9"/>
                  </a:lnTo>
                  <a:lnTo>
                    <a:pt x="125" y="12"/>
                  </a:lnTo>
                  <a:lnTo>
                    <a:pt x="125" y="18"/>
                  </a:lnTo>
                  <a:lnTo>
                    <a:pt x="122" y="21"/>
                  </a:lnTo>
                  <a:lnTo>
                    <a:pt x="21" y="125"/>
                  </a:lnTo>
                  <a:lnTo>
                    <a:pt x="21" y="125"/>
                  </a:lnTo>
                  <a:lnTo>
                    <a:pt x="15" y="128"/>
                  </a:lnTo>
                  <a:lnTo>
                    <a:pt x="12" y="128"/>
                  </a:lnTo>
                  <a:lnTo>
                    <a:pt x="12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1A3693FB-2F5B-2C20-DA0B-3C9E05F3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449637"/>
              <a:ext cx="120650" cy="120650"/>
            </a:xfrm>
            <a:custGeom>
              <a:avLst/>
              <a:gdLst>
                <a:gd name="T0" fmla="*/ 64 w 76"/>
                <a:gd name="T1" fmla="*/ 76 h 76"/>
                <a:gd name="T2" fmla="*/ 64 w 76"/>
                <a:gd name="T3" fmla="*/ 76 h 76"/>
                <a:gd name="T4" fmla="*/ 58 w 76"/>
                <a:gd name="T5" fmla="*/ 76 h 76"/>
                <a:gd name="T6" fmla="*/ 55 w 76"/>
                <a:gd name="T7" fmla="*/ 73 h 76"/>
                <a:gd name="T8" fmla="*/ 3 w 76"/>
                <a:gd name="T9" fmla="*/ 21 h 76"/>
                <a:gd name="T10" fmla="*/ 3 w 76"/>
                <a:gd name="T11" fmla="*/ 21 h 76"/>
                <a:gd name="T12" fmla="*/ 0 w 76"/>
                <a:gd name="T13" fmla="*/ 18 h 76"/>
                <a:gd name="T14" fmla="*/ 0 w 76"/>
                <a:gd name="T15" fmla="*/ 12 h 76"/>
                <a:gd name="T16" fmla="*/ 0 w 76"/>
                <a:gd name="T17" fmla="*/ 9 h 76"/>
                <a:gd name="T18" fmla="*/ 3 w 76"/>
                <a:gd name="T19" fmla="*/ 3 h 76"/>
                <a:gd name="T20" fmla="*/ 3 w 76"/>
                <a:gd name="T21" fmla="*/ 3 h 76"/>
                <a:gd name="T22" fmla="*/ 6 w 76"/>
                <a:gd name="T23" fmla="*/ 3 h 76"/>
                <a:gd name="T24" fmla="*/ 13 w 76"/>
                <a:gd name="T25" fmla="*/ 0 h 76"/>
                <a:gd name="T26" fmla="*/ 16 w 76"/>
                <a:gd name="T27" fmla="*/ 3 h 76"/>
                <a:gd name="T28" fmla="*/ 22 w 76"/>
                <a:gd name="T29" fmla="*/ 3 h 76"/>
                <a:gd name="T30" fmla="*/ 73 w 76"/>
                <a:gd name="T31" fmla="*/ 55 h 76"/>
                <a:gd name="T32" fmla="*/ 73 w 76"/>
                <a:gd name="T33" fmla="*/ 55 h 76"/>
                <a:gd name="T34" fmla="*/ 76 w 76"/>
                <a:gd name="T35" fmla="*/ 61 h 76"/>
                <a:gd name="T36" fmla="*/ 76 w 76"/>
                <a:gd name="T37" fmla="*/ 64 h 76"/>
                <a:gd name="T38" fmla="*/ 76 w 76"/>
                <a:gd name="T39" fmla="*/ 70 h 76"/>
                <a:gd name="T40" fmla="*/ 73 w 76"/>
                <a:gd name="T41" fmla="*/ 73 h 76"/>
                <a:gd name="T42" fmla="*/ 73 w 76"/>
                <a:gd name="T43" fmla="*/ 73 h 76"/>
                <a:gd name="T44" fmla="*/ 67 w 76"/>
                <a:gd name="T45" fmla="*/ 76 h 76"/>
                <a:gd name="T46" fmla="*/ 64 w 76"/>
                <a:gd name="T47" fmla="*/ 76 h 76"/>
                <a:gd name="T48" fmla="*/ 64 w 76"/>
                <a:gd name="T4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64" y="76"/>
                  </a:moveTo>
                  <a:lnTo>
                    <a:pt x="64" y="76"/>
                  </a:lnTo>
                  <a:lnTo>
                    <a:pt x="58" y="76"/>
                  </a:lnTo>
                  <a:lnTo>
                    <a:pt x="55" y="7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6" y="3"/>
                  </a:lnTo>
                  <a:lnTo>
                    <a:pt x="22" y="3"/>
                  </a:lnTo>
                  <a:lnTo>
                    <a:pt x="73" y="55"/>
                  </a:lnTo>
                  <a:lnTo>
                    <a:pt x="73" y="55"/>
                  </a:lnTo>
                  <a:lnTo>
                    <a:pt x="76" y="61"/>
                  </a:lnTo>
                  <a:lnTo>
                    <a:pt x="76" y="64"/>
                  </a:lnTo>
                  <a:lnTo>
                    <a:pt x="76" y="70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67" y="76"/>
                  </a:lnTo>
                  <a:lnTo>
                    <a:pt x="64" y="76"/>
                  </a:lnTo>
                  <a:lnTo>
                    <a:pt x="64" y="76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FD2740E0-95F2-BB0C-47F7-82619B1C6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530600"/>
              <a:ext cx="120650" cy="122237"/>
            </a:xfrm>
            <a:custGeom>
              <a:avLst/>
              <a:gdLst>
                <a:gd name="T0" fmla="*/ 64 w 76"/>
                <a:gd name="T1" fmla="*/ 77 h 77"/>
                <a:gd name="T2" fmla="*/ 64 w 76"/>
                <a:gd name="T3" fmla="*/ 77 h 77"/>
                <a:gd name="T4" fmla="*/ 57 w 76"/>
                <a:gd name="T5" fmla="*/ 77 h 77"/>
                <a:gd name="T6" fmla="*/ 54 w 76"/>
                <a:gd name="T7" fmla="*/ 74 h 77"/>
                <a:gd name="T8" fmla="*/ 3 w 76"/>
                <a:gd name="T9" fmla="*/ 22 h 77"/>
                <a:gd name="T10" fmla="*/ 3 w 76"/>
                <a:gd name="T11" fmla="*/ 22 h 77"/>
                <a:gd name="T12" fmla="*/ 0 w 76"/>
                <a:gd name="T13" fmla="*/ 19 h 77"/>
                <a:gd name="T14" fmla="*/ 0 w 76"/>
                <a:gd name="T15" fmla="*/ 13 h 77"/>
                <a:gd name="T16" fmla="*/ 0 w 76"/>
                <a:gd name="T17" fmla="*/ 10 h 77"/>
                <a:gd name="T18" fmla="*/ 3 w 76"/>
                <a:gd name="T19" fmla="*/ 4 h 77"/>
                <a:gd name="T20" fmla="*/ 3 w 76"/>
                <a:gd name="T21" fmla="*/ 4 h 77"/>
                <a:gd name="T22" fmla="*/ 6 w 76"/>
                <a:gd name="T23" fmla="*/ 4 h 77"/>
                <a:gd name="T24" fmla="*/ 12 w 76"/>
                <a:gd name="T25" fmla="*/ 0 h 77"/>
                <a:gd name="T26" fmla="*/ 15 w 76"/>
                <a:gd name="T27" fmla="*/ 4 h 77"/>
                <a:gd name="T28" fmla="*/ 21 w 76"/>
                <a:gd name="T29" fmla="*/ 4 h 77"/>
                <a:gd name="T30" fmla="*/ 73 w 76"/>
                <a:gd name="T31" fmla="*/ 55 h 77"/>
                <a:gd name="T32" fmla="*/ 73 w 76"/>
                <a:gd name="T33" fmla="*/ 55 h 77"/>
                <a:gd name="T34" fmla="*/ 76 w 76"/>
                <a:gd name="T35" fmla="*/ 62 h 77"/>
                <a:gd name="T36" fmla="*/ 76 w 76"/>
                <a:gd name="T37" fmla="*/ 65 h 77"/>
                <a:gd name="T38" fmla="*/ 76 w 76"/>
                <a:gd name="T39" fmla="*/ 71 h 77"/>
                <a:gd name="T40" fmla="*/ 73 w 76"/>
                <a:gd name="T41" fmla="*/ 74 h 77"/>
                <a:gd name="T42" fmla="*/ 73 w 76"/>
                <a:gd name="T43" fmla="*/ 74 h 77"/>
                <a:gd name="T44" fmla="*/ 67 w 76"/>
                <a:gd name="T45" fmla="*/ 77 h 77"/>
                <a:gd name="T46" fmla="*/ 64 w 76"/>
                <a:gd name="T47" fmla="*/ 77 h 77"/>
                <a:gd name="T48" fmla="*/ 64 w 76"/>
                <a:gd name="T4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7">
                  <a:moveTo>
                    <a:pt x="64" y="77"/>
                  </a:moveTo>
                  <a:lnTo>
                    <a:pt x="64" y="77"/>
                  </a:lnTo>
                  <a:lnTo>
                    <a:pt x="57" y="77"/>
                  </a:lnTo>
                  <a:lnTo>
                    <a:pt x="54" y="74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4"/>
                  </a:lnTo>
                  <a:lnTo>
                    <a:pt x="3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5" y="4"/>
                  </a:lnTo>
                  <a:lnTo>
                    <a:pt x="21" y="4"/>
                  </a:lnTo>
                  <a:lnTo>
                    <a:pt x="73" y="55"/>
                  </a:lnTo>
                  <a:lnTo>
                    <a:pt x="73" y="55"/>
                  </a:lnTo>
                  <a:lnTo>
                    <a:pt x="76" y="62"/>
                  </a:lnTo>
                  <a:lnTo>
                    <a:pt x="76" y="65"/>
                  </a:lnTo>
                  <a:lnTo>
                    <a:pt x="76" y="71"/>
                  </a:lnTo>
                  <a:lnTo>
                    <a:pt x="73" y="74"/>
                  </a:lnTo>
                  <a:lnTo>
                    <a:pt x="73" y="74"/>
                  </a:lnTo>
                  <a:lnTo>
                    <a:pt x="67" y="77"/>
                  </a:lnTo>
                  <a:lnTo>
                    <a:pt x="64" y="77"/>
                  </a:lnTo>
                  <a:lnTo>
                    <a:pt x="64" y="7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86AD9507-46EA-63A6-5D1D-7E47D51D6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530600"/>
              <a:ext cx="120650" cy="122237"/>
            </a:xfrm>
            <a:custGeom>
              <a:avLst/>
              <a:gdLst>
                <a:gd name="T0" fmla="*/ 13 w 76"/>
                <a:gd name="T1" fmla="*/ 77 h 77"/>
                <a:gd name="T2" fmla="*/ 13 w 76"/>
                <a:gd name="T3" fmla="*/ 77 h 77"/>
                <a:gd name="T4" fmla="*/ 6 w 76"/>
                <a:gd name="T5" fmla="*/ 77 h 77"/>
                <a:gd name="T6" fmla="*/ 3 w 76"/>
                <a:gd name="T7" fmla="*/ 74 h 77"/>
                <a:gd name="T8" fmla="*/ 3 w 76"/>
                <a:gd name="T9" fmla="*/ 74 h 77"/>
                <a:gd name="T10" fmla="*/ 0 w 76"/>
                <a:gd name="T11" fmla="*/ 71 h 77"/>
                <a:gd name="T12" fmla="*/ 0 w 76"/>
                <a:gd name="T13" fmla="*/ 65 h 77"/>
                <a:gd name="T14" fmla="*/ 0 w 76"/>
                <a:gd name="T15" fmla="*/ 62 h 77"/>
                <a:gd name="T16" fmla="*/ 3 w 76"/>
                <a:gd name="T17" fmla="*/ 55 h 77"/>
                <a:gd name="T18" fmla="*/ 55 w 76"/>
                <a:gd name="T19" fmla="*/ 4 h 77"/>
                <a:gd name="T20" fmla="*/ 55 w 76"/>
                <a:gd name="T21" fmla="*/ 4 h 77"/>
                <a:gd name="T22" fmla="*/ 58 w 76"/>
                <a:gd name="T23" fmla="*/ 4 h 77"/>
                <a:gd name="T24" fmla="*/ 64 w 76"/>
                <a:gd name="T25" fmla="*/ 0 h 77"/>
                <a:gd name="T26" fmla="*/ 67 w 76"/>
                <a:gd name="T27" fmla="*/ 4 h 77"/>
                <a:gd name="T28" fmla="*/ 73 w 76"/>
                <a:gd name="T29" fmla="*/ 4 h 77"/>
                <a:gd name="T30" fmla="*/ 73 w 76"/>
                <a:gd name="T31" fmla="*/ 4 h 77"/>
                <a:gd name="T32" fmla="*/ 76 w 76"/>
                <a:gd name="T33" fmla="*/ 10 h 77"/>
                <a:gd name="T34" fmla="*/ 76 w 76"/>
                <a:gd name="T35" fmla="*/ 13 h 77"/>
                <a:gd name="T36" fmla="*/ 76 w 76"/>
                <a:gd name="T37" fmla="*/ 19 h 77"/>
                <a:gd name="T38" fmla="*/ 73 w 76"/>
                <a:gd name="T39" fmla="*/ 22 h 77"/>
                <a:gd name="T40" fmla="*/ 22 w 76"/>
                <a:gd name="T41" fmla="*/ 74 h 77"/>
                <a:gd name="T42" fmla="*/ 22 w 76"/>
                <a:gd name="T43" fmla="*/ 74 h 77"/>
                <a:gd name="T44" fmla="*/ 16 w 76"/>
                <a:gd name="T45" fmla="*/ 77 h 77"/>
                <a:gd name="T46" fmla="*/ 13 w 76"/>
                <a:gd name="T47" fmla="*/ 77 h 77"/>
                <a:gd name="T48" fmla="*/ 13 w 76"/>
                <a:gd name="T4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7">
                  <a:moveTo>
                    <a:pt x="13" y="77"/>
                  </a:moveTo>
                  <a:lnTo>
                    <a:pt x="13" y="77"/>
                  </a:lnTo>
                  <a:lnTo>
                    <a:pt x="6" y="77"/>
                  </a:lnTo>
                  <a:lnTo>
                    <a:pt x="3" y="74"/>
                  </a:lnTo>
                  <a:lnTo>
                    <a:pt x="3" y="74"/>
                  </a:lnTo>
                  <a:lnTo>
                    <a:pt x="0" y="71"/>
                  </a:lnTo>
                  <a:lnTo>
                    <a:pt x="0" y="65"/>
                  </a:lnTo>
                  <a:lnTo>
                    <a:pt x="0" y="62"/>
                  </a:lnTo>
                  <a:lnTo>
                    <a:pt x="3" y="55"/>
                  </a:lnTo>
                  <a:lnTo>
                    <a:pt x="55" y="4"/>
                  </a:lnTo>
                  <a:lnTo>
                    <a:pt x="55" y="4"/>
                  </a:lnTo>
                  <a:lnTo>
                    <a:pt x="58" y="4"/>
                  </a:lnTo>
                  <a:lnTo>
                    <a:pt x="64" y="0"/>
                  </a:lnTo>
                  <a:lnTo>
                    <a:pt x="67" y="4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6" y="10"/>
                  </a:lnTo>
                  <a:lnTo>
                    <a:pt x="76" y="13"/>
                  </a:lnTo>
                  <a:lnTo>
                    <a:pt x="76" y="19"/>
                  </a:lnTo>
                  <a:lnTo>
                    <a:pt x="73" y="22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16" y="77"/>
                  </a:lnTo>
                  <a:lnTo>
                    <a:pt x="13" y="77"/>
                  </a:lnTo>
                  <a:lnTo>
                    <a:pt x="13" y="7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37BC95A5-4549-8291-7A6B-D9075757D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613150"/>
              <a:ext cx="120650" cy="369887"/>
            </a:xfrm>
            <a:custGeom>
              <a:avLst/>
              <a:gdLst>
                <a:gd name="T0" fmla="*/ 12 w 76"/>
                <a:gd name="T1" fmla="*/ 233 h 233"/>
                <a:gd name="T2" fmla="*/ 12 w 76"/>
                <a:gd name="T3" fmla="*/ 233 h 233"/>
                <a:gd name="T4" fmla="*/ 9 w 76"/>
                <a:gd name="T5" fmla="*/ 233 h 233"/>
                <a:gd name="T6" fmla="*/ 9 w 76"/>
                <a:gd name="T7" fmla="*/ 233 h 233"/>
                <a:gd name="T8" fmla="*/ 3 w 76"/>
                <a:gd name="T9" fmla="*/ 230 h 233"/>
                <a:gd name="T10" fmla="*/ 0 w 76"/>
                <a:gd name="T11" fmla="*/ 227 h 233"/>
                <a:gd name="T12" fmla="*/ 0 w 76"/>
                <a:gd name="T13" fmla="*/ 223 h 233"/>
                <a:gd name="T14" fmla="*/ 0 w 76"/>
                <a:gd name="T15" fmla="*/ 217 h 233"/>
                <a:gd name="T16" fmla="*/ 51 w 76"/>
                <a:gd name="T17" fmla="*/ 10 h 233"/>
                <a:gd name="T18" fmla="*/ 51 w 76"/>
                <a:gd name="T19" fmla="*/ 10 h 233"/>
                <a:gd name="T20" fmla="*/ 54 w 76"/>
                <a:gd name="T21" fmla="*/ 7 h 233"/>
                <a:gd name="T22" fmla="*/ 57 w 76"/>
                <a:gd name="T23" fmla="*/ 3 h 233"/>
                <a:gd name="T24" fmla="*/ 60 w 76"/>
                <a:gd name="T25" fmla="*/ 0 h 233"/>
                <a:gd name="T26" fmla="*/ 67 w 76"/>
                <a:gd name="T27" fmla="*/ 0 h 233"/>
                <a:gd name="T28" fmla="*/ 67 w 76"/>
                <a:gd name="T29" fmla="*/ 0 h 233"/>
                <a:gd name="T30" fmla="*/ 70 w 76"/>
                <a:gd name="T31" fmla="*/ 3 h 233"/>
                <a:gd name="T32" fmla="*/ 73 w 76"/>
                <a:gd name="T33" fmla="*/ 7 h 233"/>
                <a:gd name="T34" fmla="*/ 76 w 76"/>
                <a:gd name="T35" fmla="*/ 13 h 233"/>
                <a:gd name="T36" fmla="*/ 76 w 76"/>
                <a:gd name="T37" fmla="*/ 16 h 233"/>
                <a:gd name="T38" fmla="*/ 24 w 76"/>
                <a:gd name="T39" fmla="*/ 223 h 233"/>
                <a:gd name="T40" fmla="*/ 24 w 76"/>
                <a:gd name="T41" fmla="*/ 223 h 233"/>
                <a:gd name="T42" fmla="*/ 18 w 76"/>
                <a:gd name="T43" fmla="*/ 230 h 233"/>
                <a:gd name="T44" fmla="*/ 12 w 76"/>
                <a:gd name="T45" fmla="*/ 233 h 233"/>
                <a:gd name="T46" fmla="*/ 12 w 76"/>
                <a:gd name="T4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233">
                  <a:moveTo>
                    <a:pt x="12" y="233"/>
                  </a:moveTo>
                  <a:lnTo>
                    <a:pt x="12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" y="230"/>
                  </a:lnTo>
                  <a:lnTo>
                    <a:pt x="0" y="227"/>
                  </a:lnTo>
                  <a:lnTo>
                    <a:pt x="0" y="223"/>
                  </a:lnTo>
                  <a:lnTo>
                    <a:pt x="0" y="217"/>
                  </a:lnTo>
                  <a:lnTo>
                    <a:pt x="51" y="10"/>
                  </a:lnTo>
                  <a:lnTo>
                    <a:pt x="51" y="10"/>
                  </a:lnTo>
                  <a:lnTo>
                    <a:pt x="54" y="7"/>
                  </a:lnTo>
                  <a:lnTo>
                    <a:pt x="57" y="3"/>
                  </a:lnTo>
                  <a:lnTo>
                    <a:pt x="60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70" y="3"/>
                  </a:lnTo>
                  <a:lnTo>
                    <a:pt x="73" y="7"/>
                  </a:lnTo>
                  <a:lnTo>
                    <a:pt x="76" y="13"/>
                  </a:lnTo>
                  <a:lnTo>
                    <a:pt x="76" y="16"/>
                  </a:lnTo>
                  <a:lnTo>
                    <a:pt x="24" y="223"/>
                  </a:lnTo>
                  <a:lnTo>
                    <a:pt x="24" y="223"/>
                  </a:lnTo>
                  <a:lnTo>
                    <a:pt x="18" y="230"/>
                  </a:lnTo>
                  <a:lnTo>
                    <a:pt x="12" y="233"/>
                  </a:lnTo>
                  <a:lnTo>
                    <a:pt x="12" y="233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894AE4C-8847-B2A3-A0E5-3ED60A905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613150"/>
              <a:ext cx="120650" cy="369887"/>
            </a:xfrm>
            <a:custGeom>
              <a:avLst/>
              <a:gdLst>
                <a:gd name="T0" fmla="*/ 64 w 76"/>
                <a:gd name="T1" fmla="*/ 233 h 233"/>
                <a:gd name="T2" fmla="*/ 64 w 76"/>
                <a:gd name="T3" fmla="*/ 233 h 233"/>
                <a:gd name="T4" fmla="*/ 55 w 76"/>
                <a:gd name="T5" fmla="*/ 230 h 233"/>
                <a:gd name="T6" fmla="*/ 52 w 76"/>
                <a:gd name="T7" fmla="*/ 223 h 233"/>
                <a:gd name="T8" fmla="*/ 0 w 76"/>
                <a:gd name="T9" fmla="*/ 16 h 233"/>
                <a:gd name="T10" fmla="*/ 0 w 76"/>
                <a:gd name="T11" fmla="*/ 16 h 233"/>
                <a:gd name="T12" fmla="*/ 0 w 76"/>
                <a:gd name="T13" fmla="*/ 13 h 233"/>
                <a:gd name="T14" fmla="*/ 0 w 76"/>
                <a:gd name="T15" fmla="*/ 7 h 233"/>
                <a:gd name="T16" fmla="*/ 3 w 76"/>
                <a:gd name="T17" fmla="*/ 3 h 233"/>
                <a:gd name="T18" fmla="*/ 9 w 76"/>
                <a:gd name="T19" fmla="*/ 0 h 233"/>
                <a:gd name="T20" fmla="*/ 9 w 76"/>
                <a:gd name="T21" fmla="*/ 0 h 233"/>
                <a:gd name="T22" fmla="*/ 13 w 76"/>
                <a:gd name="T23" fmla="*/ 0 h 233"/>
                <a:gd name="T24" fmla="*/ 19 w 76"/>
                <a:gd name="T25" fmla="*/ 3 h 233"/>
                <a:gd name="T26" fmla="*/ 22 w 76"/>
                <a:gd name="T27" fmla="*/ 7 h 233"/>
                <a:gd name="T28" fmla="*/ 25 w 76"/>
                <a:gd name="T29" fmla="*/ 10 h 233"/>
                <a:gd name="T30" fmla="*/ 76 w 76"/>
                <a:gd name="T31" fmla="*/ 217 h 233"/>
                <a:gd name="T32" fmla="*/ 76 w 76"/>
                <a:gd name="T33" fmla="*/ 217 h 233"/>
                <a:gd name="T34" fmla="*/ 76 w 76"/>
                <a:gd name="T35" fmla="*/ 223 h 233"/>
                <a:gd name="T36" fmla="*/ 73 w 76"/>
                <a:gd name="T37" fmla="*/ 227 h 233"/>
                <a:gd name="T38" fmla="*/ 70 w 76"/>
                <a:gd name="T39" fmla="*/ 230 h 233"/>
                <a:gd name="T40" fmla="*/ 67 w 76"/>
                <a:gd name="T41" fmla="*/ 233 h 233"/>
                <a:gd name="T42" fmla="*/ 67 w 76"/>
                <a:gd name="T43" fmla="*/ 233 h 233"/>
                <a:gd name="T44" fmla="*/ 64 w 76"/>
                <a:gd name="T45" fmla="*/ 233 h 233"/>
                <a:gd name="T46" fmla="*/ 64 w 76"/>
                <a:gd name="T4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233">
                  <a:moveTo>
                    <a:pt x="64" y="233"/>
                  </a:moveTo>
                  <a:lnTo>
                    <a:pt x="64" y="233"/>
                  </a:lnTo>
                  <a:lnTo>
                    <a:pt x="55" y="230"/>
                  </a:lnTo>
                  <a:lnTo>
                    <a:pt x="52" y="223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5" y="10"/>
                  </a:lnTo>
                  <a:lnTo>
                    <a:pt x="76" y="217"/>
                  </a:lnTo>
                  <a:lnTo>
                    <a:pt x="76" y="217"/>
                  </a:lnTo>
                  <a:lnTo>
                    <a:pt x="76" y="223"/>
                  </a:lnTo>
                  <a:lnTo>
                    <a:pt x="73" y="227"/>
                  </a:lnTo>
                  <a:lnTo>
                    <a:pt x="70" y="230"/>
                  </a:lnTo>
                  <a:lnTo>
                    <a:pt x="67" y="233"/>
                  </a:lnTo>
                  <a:lnTo>
                    <a:pt x="67" y="233"/>
                  </a:lnTo>
                  <a:lnTo>
                    <a:pt x="64" y="233"/>
                  </a:lnTo>
                  <a:lnTo>
                    <a:pt x="64" y="233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4F517BE3-E900-12EF-154F-5D15687EE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3367087"/>
              <a:ext cx="38100" cy="387350"/>
            </a:xfrm>
            <a:custGeom>
              <a:avLst/>
              <a:gdLst>
                <a:gd name="T0" fmla="*/ 12 w 24"/>
                <a:gd name="T1" fmla="*/ 244 h 244"/>
                <a:gd name="T2" fmla="*/ 12 w 24"/>
                <a:gd name="T3" fmla="*/ 244 h 244"/>
                <a:gd name="T4" fmla="*/ 9 w 24"/>
                <a:gd name="T5" fmla="*/ 241 h 244"/>
                <a:gd name="T6" fmla="*/ 3 w 24"/>
                <a:gd name="T7" fmla="*/ 238 h 244"/>
                <a:gd name="T8" fmla="*/ 3 w 24"/>
                <a:gd name="T9" fmla="*/ 235 h 244"/>
                <a:gd name="T10" fmla="*/ 0 w 24"/>
                <a:gd name="T11" fmla="*/ 232 h 244"/>
                <a:gd name="T12" fmla="*/ 0 w 24"/>
                <a:gd name="T13" fmla="*/ 12 h 244"/>
                <a:gd name="T14" fmla="*/ 0 w 24"/>
                <a:gd name="T15" fmla="*/ 12 h 244"/>
                <a:gd name="T16" fmla="*/ 3 w 24"/>
                <a:gd name="T17" fmla="*/ 9 h 244"/>
                <a:gd name="T18" fmla="*/ 3 w 24"/>
                <a:gd name="T19" fmla="*/ 3 h 244"/>
                <a:gd name="T20" fmla="*/ 9 w 24"/>
                <a:gd name="T21" fmla="*/ 3 h 244"/>
                <a:gd name="T22" fmla="*/ 12 w 24"/>
                <a:gd name="T23" fmla="*/ 0 h 244"/>
                <a:gd name="T24" fmla="*/ 12 w 24"/>
                <a:gd name="T25" fmla="*/ 0 h 244"/>
                <a:gd name="T26" fmla="*/ 18 w 24"/>
                <a:gd name="T27" fmla="*/ 3 h 244"/>
                <a:gd name="T28" fmla="*/ 21 w 24"/>
                <a:gd name="T29" fmla="*/ 3 h 244"/>
                <a:gd name="T30" fmla="*/ 24 w 24"/>
                <a:gd name="T31" fmla="*/ 9 h 244"/>
                <a:gd name="T32" fmla="*/ 24 w 24"/>
                <a:gd name="T33" fmla="*/ 12 h 244"/>
                <a:gd name="T34" fmla="*/ 24 w 24"/>
                <a:gd name="T35" fmla="*/ 232 h 244"/>
                <a:gd name="T36" fmla="*/ 24 w 24"/>
                <a:gd name="T37" fmla="*/ 232 h 244"/>
                <a:gd name="T38" fmla="*/ 24 w 24"/>
                <a:gd name="T39" fmla="*/ 235 h 244"/>
                <a:gd name="T40" fmla="*/ 21 w 24"/>
                <a:gd name="T41" fmla="*/ 238 h 244"/>
                <a:gd name="T42" fmla="*/ 18 w 24"/>
                <a:gd name="T43" fmla="*/ 241 h 244"/>
                <a:gd name="T44" fmla="*/ 12 w 24"/>
                <a:gd name="T45" fmla="*/ 244 h 244"/>
                <a:gd name="T46" fmla="*/ 12 w 24"/>
                <a:gd name="T4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244">
                  <a:moveTo>
                    <a:pt x="12" y="244"/>
                  </a:moveTo>
                  <a:lnTo>
                    <a:pt x="12" y="244"/>
                  </a:lnTo>
                  <a:lnTo>
                    <a:pt x="9" y="241"/>
                  </a:lnTo>
                  <a:lnTo>
                    <a:pt x="3" y="238"/>
                  </a:lnTo>
                  <a:lnTo>
                    <a:pt x="3" y="235"/>
                  </a:lnTo>
                  <a:lnTo>
                    <a:pt x="0" y="23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232"/>
                  </a:lnTo>
                  <a:lnTo>
                    <a:pt x="24" y="232"/>
                  </a:lnTo>
                  <a:lnTo>
                    <a:pt x="24" y="235"/>
                  </a:lnTo>
                  <a:lnTo>
                    <a:pt x="21" y="238"/>
                  </a:lnTo>
                  <a:lnTo>
                    <a:pt x="18" y="241"/>
                  </a:lnTo>
                  <a:lnTo>
                    <a:pt x="12" y="244"/>
                  </a:lnTo>
                  <a:lnTo>
                    <a:pt x="12" y="24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F1662B69-39BE-6782-6978-33DCDE4E94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5075" y="3716337"/>
              <a:ext cx="174625" cy="174625"/>
            </a:xfrm>
            <a:custGeom>
              <a:avLst/>
              <a:gdLst>
                <a:gd name="T0" fmla="*/ 55 w 110"/>
                <a:gd name="T1" fmla="*/ 110 h 110"/>
                <a:gd name="T2" fmla="*/ 55 w 110"/>
                <a:gd name="T3" fmla="*/ 110 h 110"/>
                <a:gd name="T4" fmla="*/ 46 w 110"/>
                <a:gd name="T5" fmla="*/ 107 h 110"/>
                <a:gd name="T6" fmla="*/ 34 w 110"/>
                <a:gd name="T7" fmla="*/ 103 h 110"/>
                <a:gd name="T8" fmla="*/ 24 w 110"/>
                <a:gd name="T9" fmla="*/ 97 h 110"/>
                <a:gd name="T10" fmla="*/ 15 w 110"/>
                <a:gd name="T11" fmla="*/ 91 h 110"/>
                <a:gd name="T12" fmla="*/ 9 w 110"/>
                <a:gd name="T13" fmla="*/ 85 h 110"/>
                <a:gd name="T14" fmla="*/ 6 w 110"/>
                <a:gd name="T15" fmla="*/ 76 h 110"/>
                <a:gd name="T16" fmla="*/ 3 w 110"/>
                <a:gd name="T17" fmla="*/ 64 h 110"/>
                <a:gd name="T18" fmla="*/ 0 w 110"/>
                <a:gd name="T19" fmla="*/ 55 h 110"/>
                <a:gd name="T20" fmla="*/ 0 w 110"/>
                <a:gd name="T21" fmla="*/ 55 h 110"/>
                <a:gd name="T22" fmla="*/ 3 w 110"/>
                <a:gd name="T23" fmla="*/ 42 h 110"/>
                <a:gd name="T24" fmla="*/ 6 w 110"/>
                <a:gd name="T25" fmla="*/ 33 h 110"/>
                <a:gd name="T26" fmla="*/ 9 w 110"/>
                <a:gd name="T27" fmla="*/ 21 h 110"/>
                <a:gd name="T28" fmla="*/ 15 w 110"/>
                <a:gd name="T29" fmla="*/ 15 h 110"/>
                <a:gd name="T30" fmla="*/ 24 w 110"/>
                <a:gd name="T31" fmla="*/ 9 h 110"/>
                <a:gd name="T32" fmla="*/ 34 w 110"/>
                <a:gd name="T33" fmla="*/ 3 h 110"/>
                <a:gd name="T34" fmla="*/ 46 w 110"/>
                <a:gd name="T35" fmla="*/ 0 h 110"/>
                <a:gd name="T36" fmla="*/ 55 w 110"/>
                <a:gd name="T37" fmla="*/ 0 h 110"/>
                <a:gd name="T38" fmla="*/ 55 w 110"/>
                <a:gd name="T39" fmla="*/ 0 h 110"/>
                <a:gd name="T40" fmla="*/ 67 w 110"/>
                <a:gd name="T41" fmla="*/ 0 h 110"/>
                <a:gd name="T42" fmla="*/ 76 w 110"/>
                <a:gd name="T43" fmla="*/ 3 h 110"/>
                <a:gd name="T44" fmla="*/ 85 w 110"/>
                <a:gd name="T45" fmla="*/ 9 h 110"/>
                <a:gd name="T46" fmla="*/ 94 w 110"/>
                <a:gd name="T47" fmla="*/ 15 h 110"/>
                <a:gd name="T48" fmla="*/ 101 w 110"/>
                <a:gd name="T49" fmla="*/ 21 h 110"/>
                <a:gd name="T50" fmla="*/ 107 w 110"/>
                <a:gd name="T51" fmla="*/ 33 h 110"/>
                <a:gd name="T52" fmla="*/ 110 w 110"/>
                <a:gd name="T53" fmla="*/ 42 h 110"/>
                <a:gd name="T54" fmla="*/ 110 w 110"/>
                <a:gd name="T55" fmla="*/ 55 h 110"/>
                <a:gd name="T56" fmla="*/ 110 w 110"/>
                <a:gd name="T57" fmla="*/ 55 h 110"/>
                <a:gd name="T58" fmla="*/ 110 w 110"/>
                <a:gd name="T59" fmla="*/ 64 h 110"/>
                <a:gd name="T60" fmla="*/ 107 w 110"/>
                <a:gd name="T61" fmla="*/ 76 h 110"/>
                <a:gd name="T62" fmla="*/ 101 w 110"/>
                <a:gd name="T63" fmla="*/ 85 h 110"/>
                <a:gd name="T64" fmla="*/ 94 w 110"/>
                <a:gd name="T65" fmla="*/ 91 h 110"/>
                <a:gd name="T66" fmla="*/ 85 w 110"/>
                <a:gd name="T67" fmla="*/ 97 h 110"/>
                <a:gd name="T68" fmla="*/ 76 w 110"/>
                <a:gd name="T69" fmla="*/ 103 h 110"/>
                <a:gd name="T70" fmla="*/ 67 w 110"/>
                <a:gd name="T71" fmla="*/ 107 h 110"/>
                <a:gd name="T72" fmla="*/ 55 w 110"/>
                <a:gd name="T73" fmla="*/ 110 h 110"/>
                <a:gd name="T74" fmla="*/ 55 w 110"/>
                <a:gd name="T75" fmla="*/ 110 h 110"/>
                <a:gd name="T76" fmla="*/ 55 w 110"/>
                <a:gd name="T77" fmla="*/ 24 h 110"/>
                <a:gd name="T78" fmla="*/ 55 w 110"/>
                <a:gd name="T79" fmla="*/ 24 h 110"/>
                <a:gd name="T80" fmla="*/ 43 w 110"/>
                <a:gd name="T81" fmla="*/ 24 h 110"/>
                <a:gd name="T82" fmla="*/ 34 w 110"/>
                <a:gd name="T83" fmla="*/ 30 h 110"/>
                <a:gd name="T84" fmla="*/ 27 w 110"/>
                <a:gd name="T85" fmla="*/ 42 h 110"/>
                <a:gd name="T86" fmla="*/ 24 w 110"/>
                <a:gd name="T87" fmla="*/ 55 h 110"/>
                <a:gd name="T88" fmla="*/ 24 w 110"/>
                <a:gd name="T89" fmla="*/ 55 h 110"/>
                <a:gd name="T90" fmla="*/ 27 w 110"/>
                <a:gd name="T91" fmla="*/ 64 h 110"/>
                <a:gd name="T92" fmla="*/ 34 w 110"/>
                <a:gd name="T93" fmla="*/ 76 h 110"/>
                <a:gd name="T94" fmla="*/ 43 w 110"/>
                <a:gd name="T95" fmla="*/ 82 h 110"/>
                <a:gd name="T96" fmla="*/ 55 w 110"/>
                <a:gd name="T97" fmla="*/ 85 h 110"/>
                <a:gd name="T98" fmla="*/ 55 w 110"/>
                <a:gd name="T99" fmla="*/ 85 h 110"/>
                <a:gd name="T100" fmla="*/ 67 w 110"/>
                <a:gd name="T101" fmla="*/ 82 h 110"/>
                <a:gd name="T102" fmla="*/ 76 w 110"/>
                <a:gd name="T103" fmla="*/ 76 h 110"/>
                <a:gd name="T104" fmla="*/ 82 w 110"/>
                <a:gd name="T105" fmla="*/ 64 h 110"/>
                <a:gd name="T106" fmla="*/ 85 w 110"/>
                <a:gd name="T107" fmla="*/ 55 h 110"/>
                <a:gd name="T108" fmla="*/ 85 w 110"/>
                <a:gd name="T109" fmla="*/ 55 h 110"/>
                <a:gd name="T110" fmla="*/ 82 w 110"/>
                <a:gd name="T111" fmla="*/ 42 h 110"/>
                <a:gd name="T112" fmla="*/ 76 w 110"/>
                <a:gd name="T113" fmla="*/ 30 h 110"/>
                <a:gd name="T114" fmla="*/ 67 w 110"/>
                <a:gd name="T115" fmla="*/ 24 h 110"/>
                <a:gd name="T116" fmla="*/ 55 w 110"/>
                <a:gd name="T117" fmla="*/ 24 h 110"/>
                <a:gd name="T118" fmla="*/ 55 w 110"/>
                <a:gd name="T119" fmla="*/ 2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" h="110">
                  <a:moveTo>
                    <a:pt x="55" y="110"/>
                  </a:moveTo>
                  <a:lnTo>
                    <a:pt x="55" y="110"/>
                  </a:lnTo>
                  <a:lnTo>
                    <a:pt x="46" y="107"/>
                  </a:lnTo>
                  <a:lnTo>
                    <a:pt x="34" y="103"/>
                  </a:lnTo>
                  <a:lnTo>
                    <a:pt x="24" y="97"/>
                  </a:lnTo>
                  <a:lnTo>
                    <a:pt x="15" y="91"/>
                  </a:lnTo>
                  <a:lnTo>
                    <a:pt x="9" y="85"/>
                  </a:lnTo>
                  <a:lnTo>
                    <a:pt x="6" y="76"/>
                  </a:lnTo>
                  <a:lnTo>
                    <a:pt x="3" y="64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3" y="42"/>
                  </a:lnTo>
                  <a:lnTo>
                    <a:pt x="6" y="33"/>
                  </a:lnTo>
                  <a:lnTo>
                    <a:pt x="9" y="21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4" y="3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67" y="0"/>
                  </a:lnTo>
                  <a:lnTo>
                    <a:pt x="76" y="3"/>
                  </a:lnTo>
                  <a:lnTo>
                    <a:pt x="85" y="9"/>
                  </a:lnTo>
                  <a:lnTo>
                    <a:pt x="94" y="15"/>
                  </a:lnTo>
                  <a:lnTo>
                    <a:pt x="101" y="21"/>
                  </a:lnTo>
                  <a:lnTo>
                    <a:pt x="107" y="33"/>
                  </a:lnTo>
                  <a:lnTo>
                    <a:pt x="110" y="42"/>
                  </a:lnTo>
                  <a:lnTo>
                    <a:pt x="110" y="55"/>
                  </a:lnTo>
                  <a:lnTo>
                    <a:pt x="110" y="55"/>
                  </a:lnTo>
                  <a:lnTo>
                    <a:pt x="110" y="64"/>
                  </a:lnTo>
                  <a:lnTo>
                    <a:pt x="107" y="76"/>
                  </a:lnTo>
                  <a:lnTo>
                    <a:pt x="101" y="85"/>
                  </a:lnTo>
                  <a:lnTo>
                    <a:pt x="94" y="91"/>
                  </a:lnTo>
                  <a:lnTo>
                    <a:pt x="85" y="97"/>
                  </a:lnTo>
                  <a:lnTo>
                    <a:pt x="76" y="103"/>
                  </a:lnTo>
                  <a:lnTo>
                    <a:pt x="67" y="107"/>
                  </a:lnTo>
                  <a:lnTo>
                    <a:pt x="55" y="110"/>
                  </a:lnTo>
                  <a:lnTo>
                    <a:pt x="55" y="110"/>
                  </a:lnTo>
                  <a:close/>
                  <a:moveTo>
                    <a:pt x="55" y="24"/>
                  </a:moveTo>
                  <a:lnTo>
                    <a:pt x="55" y="24"/>
                  </a:lnTo>
                  <a:lnTo>
                    <a:pt x="43" y="24"/>
                  </a:lnTo>
                  <a:lnTo>
                    <a:pt x="34" y="30"/>
                  </a:lnTo>
                  <a:lnTo>
                    <a:pt x="27" y="42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27" y="64"/>
                  </a:lnTo>
                  <a:lnTo>
                    <a:pt x="34" y="76"/>
                  </a:lnTo>
                  <a:lnTo>
                    <a:pt x="43" y="82"/>
                  </a:lnTo>
                  <a:lnTo>
                    <a:pt x="55" y="85"/>
                  </a:lnTo>
                  <a:lnTo>
                    <a:pt x="55" y="85"/>
                  </a:lnTo>
                  <a:lnTo>
                    <a:pt x="67" y="82"/>
                  </a:lnTo>
                  <a:lnTo>
                    <a:pt x="76" y="76"/>
                  </a:lnTo>
                  <a:lnTo>
                    <a:pt x="82" y="64"/>
                  </a:lnTo>
                  <a:lnTo>
                    <a:pt x="85" y="55"/>
                  </a:lnTo>
                  <a:lnTo>
                    <a:pt x="85" y="55"/>
                  </a:lnTo>
                  <a:lnTo>
                    <a:pt x="82" y="42"/>
                  </a:lnTo>
                  <a:lnTo>
                    <a:pt x="76" y="30"/>
                  </a:lnTo>
                  <a:lnTo>
                    <a:pt x="67" y="24"/>
                  </a:lnTo>
                  <a:lnTo>
                    <a:pt x="55" y="24"/>
                  </a:lnTo>
                  <a:lnTo>
                    <a:pt x="55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BFE14499-26FF-A6DC-8528-E492AEF93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367087"/>
              <a:ext cx="38100" cy="276225"/>
            </a:xfrm>
            <a:custGeom>
              <a:avLst/>
              <a:gdLst>
                <a:gd name="T0" fmla="*/ 12 w 24"/>
                <a:gd name="T1" fmla="*/ 174 h 174"/>
                <a:gd name="T2" fmla="*/ 12 w 24"/>
                <a:gd name="T3" fmla="*/ 174 h 174"/>
                <a:gd name="T4" fmla="*/ 9 w 24"/>
                <a:gd name="T5" fmla="*/ 174 h 174"/>
                <a:gd name="T6" fmla="*/ 6 w 24"/>
                <a:gd name="T7" fmla="*/ 171 h 174"/>
                <a:gd name="T8" fmla="*/ 3 w 24"/>
                <a:gd name="T9" fmla="*/ 168 h 174"/>
                <a:gd name="T10" fmla="*/ 0 w 24"/>
                <a:gd name="T11" fmla="*/ 162 h 174"/>
                <a:gd name="T12" fmla="*/ 0 w 24"/>
                <a:gd name="T13" fmla="*/ 12 h 174"/>
                <a:gd name="T14" fmla="*/ 0 w 24"/>
                <a:gd name="T15" fmla="*/ 12 h 174"/>
                <a:gd name="T16" fmla="*/ 3 w 24"/>
                <a:gd name="T17" fmla="*/ 9 h 174"/>
                <a:gd name="T18" fmla="*/ 6 w 24"/>
                <a:gd name="T19" fmla="*/ 3 h 174"/>
                <a:gd name="T20" fmla="*/ 9 w 24"/>
                <a:gd name="T21" fmla="*/ 3 h 174"/>
                <a:gd name="T22" fmla="*/ 12 w 24"/>
                <a:gd name="T23" fmla="*/ 0 h 174"/>
                <a:gd name="T24" fmla="*/ 12 w 24"/>
                <a:gd name="T25" fmla="*/ 0 h 174"/>
                <a:gd name="T26" fmla="*/ 18 w 24"/>
                <a:gd name="T27" fmla="*/ 3 h 174"/>
                <a:gd name="T28" fmla="*/ 21 w 24"/>
                <a:gd name="T29" fmla="*/ 3 h 174"/>
                <a:gd name="T30" fmla="*/ 24 w 24"/>
                <a:gd name="T31" fmla="*/ 9 h 174"/>
                <a:gd name="T32" fmla="*/ 24 w 24"/>
                <a:gd name="T33" fmla="*/ 12 h 174"/>
                <a:gd name="T34" fmla="*/ 24 w 24"/>
                <a:gd name="T35" fmla="*/ 162 h 174"/>
                <a:gd name="T36" fmla="*/ 24 w 24"/>
                <a:gd name="T37" fmla="*/ 162 h 174"/>
                <a:gd name="T38" fmla="*/ 24 w 24"/>
                <a:gd name="T39" fmla="*/ 168 h 174"/>
                <a:gd name="T40" fmla="*/ 21 w 24"/>
                <a:gd name="T41" fmla="*/ 171 h 174"/>
                <a:gd name="T42" fmla="*/ 18 w 24"/>
                <a:gd name="T43" fmla="*/ 174 h 174"/>
                <a:gd name="T44" fmla="*/ 12 w 24"/>
                <a:gd name="T45" fmla="*/ 174 h 174"/>
                <a:gd name="T46" fmla="*/ 12 w 24"/>
                <a:gd name="T4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174">
                  <a:moveTo>
                    <a:pt x="12" y="174"/>
                  </a:moveTo>
                  <a:lnTo>
                    <a:pt x="12" y="174"/>
                  </a:lnTo>
                  <a:lnTo>
                    <a:pt x="9" y="174"/>
                  </a:lnTo>
                  <a:lnTo>
                    <a:pt x="6" y="171"/>
                  </a:lnTo>
                  <a:lnTo>
                    <a:pt x="3" y="168"/>
                  </a:lnTo>
                  <a:lnTo>
                    <a:pt x="0" y="16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162"/>
                  </a:lnTo>
                  <a:lnTo>
                    <a:pt x="24" y="162"/>
                  </a:lnTo>
                  <a:lnTo>
                    <a:pt x="24" y="168"/>
                  </a:lnTo>
                  <a:lnTo>
                    <a:pt x="21" y="171"/>
                  </a:lnTo>
                  <a:lnTo>
                    <a:pt x="18" y="174"/>
                  </a:lnTo>
                  <a:lnTo>
                    <a:pt x="12" y="174"/>
                  </a:lnTo>
                  <a:lnTo>
                    <a:pt x="12" y="17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19459BD6-4402-F7BC-6503-9B6FE359D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603625"/>
              <a:ext cx="255588" cy="150812"/>
            </a:xfrm>
            <a:custGeom>
              <a:avLst/>
              <a:gdLst>
                <a:gd name="T0" fmla="*/ 149 w 161"/>
                <a:gd name="T1" fmla="*/ 95 h 95"/>
                <a:gd name="T2" fmla="*/ 149 w 161"/>
                <a:gd name="T3" fmla="*/ 95 h 95"/>
                <a:gd name="T4" fmla="*/ 146 w 161"/>
                <a:gd name="T5" fmla="*/ 95 h 95"/>
                <a:gd name="T6" fmla="*/ 143 w 161"/>
                <a:gd name="T7" fmla="*/ 92 h 95"/>
                <a:gd name="T8" fmla="*/ 140 w 161"/>
                <a:gd name="T9" fmla="*/ 89 h 95"/>
                <a:gd name="T10" fmla="*/ 137 w 161"/>
                <a:gd name="T11" fmla="*/ 83 h 95"/>
                <a:gd name="T12" fmla="*/ 137 w 161"/>
                <a:gd name="T13" fmla="*/ 83 h 95"/>
                <a:gd name="T14" fmla="*/ 137 w 161"/>
                <a:gd name="T15" fmla="*/ 71 h 95"/>
                <a:gd name="T16" fmla="*/ 134 w 161"/>
                <a:gd name="T17" fmla="*/ 61 h 95"/>
                <a:gd name="T18" fmla="*/ 128 w 161"/>
                <a:gd name="T19" fmla="*/ 52 h 95"/>
                <a:gd name="T20" fmla="*/ 122 w 161"/>
                <a:gd name="T21" fmla="*/ 43 h 95"/>
                <a:gd name="T22" fmla="*/ 113 w 161"/>
                <a:gd name="T23" fmla="*/ 37 h 95"/>
                <a:gd name="T24" fmla="*/ 104 w 161"/>
                <a:gd name="T25" fmla="*/ 31 h 95"/>
                <a:gd name="T26" fmla="*/ 91 w 161"/>
                <a:gd name="T27" fmla="*/ 28 h 95"/>
                <a:gd name="T28" fmla="*/ 79 w 161"/>
                <a:gd name="T29" fmla="*/ 25 h 95"/>
                <a:gd name="T30" fmla="*/ 79 w 161"/>
                <a:gd name="T31" fmla="*/ 25 h 95"/>
                <a:gd name="T32" fmla="*/ 70 w 161"/>
                <a:gd name="T33" fmla="*/ 28 h 95"/>
                <a:gd name="T34" fmla="*/ 58 w 161"/>
                <a:gd name="T35" fmla="*/ 31 h 95"/>
                <a:gd name="T36" fmla="*/ 49 w 161"/>
                <a:gd name="T37" fmla="*/ 37 h 95"/>
                <a:gd name="T38" fmla="*/ 40 w 161"/>
                <a:gd name="T39" fmla="*/ 43 h 95"/>
                <a:gd name="T40" fmla="*/ 33 w 161"/>
                <a:gd name="T41" fmla="*/ 52 h 95"/>
                <a:gd name="T42" fmla="*/ 27 w 161"/>
                <a:gd name="T43" fmla="*/ 61 h 95"/>
                <a:gd name="T44" fmla="*/ 24 w 161"/>
                <a:gd name="T45" fmla="*/ 71 h 95"/>
                <a:gd name="T46" fmla="*/ 24 w 161"/>
                <a:gd name="T47" fmla="*/ 83 h 95"/>
                <a:gd name="T48" fmla="*/ 24 w 161"/>
                <a:gd name="T49" fmla="*/ 83 h 95"/>
                <a:gd name="T50" fmla="*/ 21 w 161"/>
                <a:gd name="T51" fmla="*/ 89 h 95"/>
                <a:gd name="T52" fmla="*/ 18 w 161"/>
                <a:gd name="T53" fmla="*/ 92 h 95"/>
                <a:gd name="T54" fmla="*/ 15 w 161"/>
                <a:gd name="T55" fmla="*/ 95 h 95"/>
                <a:gd name="T56" fmla="*/ 12 w 161"/>
                <a:gd name="T57" fmla="*/ 95 h 95"/>
                <a:gd name="T58" fmla="*/ 12 w 161"/>
                <a:gd name="T59" fmla="*/ 95 h 95"/>
                <a:gd name="T60" fmla="*/ 6 w 161"/>
                <a:gd name="T61" fmla="*/ 95 h 95"/>
                <a:gd name="T62" fmla="*/ 3 w 161"/>
                <a:gd name="T63" fmla="*/ 92 h 95"/>
                <a:gd name="T64" fmla="*/ 0 w 161"/>
                <a:gd name="T65" fmla="*/ 89 h 95"/>
                <a:gd name="T66" fmla="*/ 0 w 161"/>
                <a:gd name="T67" fmla="*/ 83 h 95"/>
                <a:gd name="T68" fmla="*/ 0 w 161"/>
                <a:gd name="T69" fmla="*/ 83 h 95"/>
                <a:gd name="T70" fmla="*/ 0 w 161"/>
                <a:gd name="T71" fmla="*/ 68 h 95"/>
                <a:gd name="T72" fmla="*/ 6 w 161"/>
                <a:gd name="T73" fmla="*/ 52 h 95"/>
                <a:gd name="T74" fmla="*/ 12 w 161"/>
                <a:gd name="T75" fmla="*/ 37 h 95"/>
                <a:gd name="T76" fmla="*/ 21 w 161"/>
                <a:gd name="T77" fmla="*/ 25 h 95"/>
                <a:gd name="T78" fmla="*/ 33 w 161"/>
                <a:gd name="T79" fmla="*/ 16 h 95"/>
                <a:gd name="T80" fmla="*/ 49 w 161"/>
                <a:gd name="T81" fmla="*/ 6 h 95"/>
                <a:gd name="T82" fmla="*/ 64 w 161"/>
                <a:gd name="T83" fmla="*/ 3 h 95"/>
                <a:gd name="T84" fmla="*/ 79 w 161"/>
                <a:gd name="T85" fmla="*/ 0 h 95"/>
                <a:gd name="T86" fmla="*/ 79 w 161"/>
                <a:gd name="T87" fmla="*/ 0 h 95"/>
                <a:gd name="T88" fmla="*/ 97 w 161"/>
                <a:gd name="T89" fmla="*/ 3 h 95"/>
                <a:gd name="T90" fmla="*/ 113 w 161"/>
                <a:gd name="T91" fmla="*/ 6 h 95"/>
                <a:gd name="T92" fmla="*/ 128 w 161"/>
                <a:gd name="T93" fmla="*/ 16 h 95"/>
                <a:gd name="T94" fmla="*/ 140 w 161"/>
                <a:gd name="T95" fmla="*/ 25 h 95"/>
                <a:gd name="T96" fmla="*/ 149 w 161"/>
                <a:gd name="T97" fmla="*/ 37 h 95"/>
                <a:gd name="T98" fmla="*/ 155 w 161"/>
                <a:gd name="T99" fmla="*/ 52 h 95"/>
                <a:gd name="T100" fmla="*/ 161 w 161"/>
                <a:gd name="T101" fmla="*/ 68 h 95"/>
                <a:gd name="T102" fmla="*/ 161 w 161"/>
                <a:gd name="T103" fmla="*/ 83 h 95"/>
                <a:gd name="T104" fmla="*/ 161 w 161"/>
                <a:gd name="T105" fmla="*/ 83 h 95"/>
                <a:gd name="T106" fmla="*/ 161 w 161"/>
                <a:gd name="T107" fmla="*/ 89 h 95"/>
                <a:gd name="T108" fmla="*/ 158 w 161"/>
                <a:gd name="T109" fmla="*/ 92 h 95"/>
                <a:gd name="T110" fmla="*/ 155 w 161"/>
                <a:gd name="T111" fmla="*/ 95 h 95"/>
                <a:gd name="T112" fmla="*/ 149 w 161"/>
                <a:gd name="T113" fmla="*/ 95 h 95"/>
                <a:gd name="T114" fmla="*/ 149 w 161"/>
                <a:gd name="T11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95">
                  <a:moveTo>
                    <a:pt x="149" y="95"/>
                  </a:moveTo>
                  <a:lnTo>
                    <a:pt x="149" y="95"/>
                  </a:lnTo>
                  <a:lnTo>
                    <a:pt x="146" y="95"/>
                  </a:lnTo>
                  <a:lnTo>
                    <a:pt x="143" y="92"/>
                  </a:lnTo>
                  <a:lnTo>
                    <a:pt x="140" y="89"/>
                  </a:lnTo>
                  <a:lnTo>
                    <a:pt x="137" y="83"/>
                  </a:lnTo>
                  <a:lnTo>
                    <a:pt x="137" y="83"/>
                  </a:lnTo>
                  <a:lnTo>
                    <a:pt x="137" y="71"/>
                  </a:lnTo>
                  <a:lnTo>
                    <a:pt x="134" y="61"/>
                  </a:lnTo>
                  <a:lnTo>
                    <a:pt x="128" y="52"/>
                  </a:lnTo>
                  <a:lnTo>
                    <a:pt x="122" y="43"/>
                  </a:lnTo>
                  <a:lnTo>
                    <a:pt x="113" y="37"/>
                  </a:lnTo>
                  <a:lnTo>
                    <a:pt x="104" y="31"/>
                  </a:lnTo>
                  <a:lnTo>
                    <a:pt x="91" y="28"/>
                  </a:lnTo>
                  <a:lnTo>
                    <a:pt x="79" y="25"/>
                  </a:lnTo>
                  <a:lnTo>
                    <a:pt x="79" y="25"/>
                  </a:lnTo>
                  <a:lnTo>
                    <a:pt x="70" y="28"/>
                  </a:lnTo>
                  <a:lnTo>
                    <a:pt x="58" y="31"/>
                  </a:lnTo>
                  <a:lnTo>
                    <a:pt x="49" y="37"/>
                  </a:lnTo>
                  <a:lnTo>
                    <a:pt x="40" y="43"/>
                  </a:lnTo>
                  <a:lnTo>
                    <a:pt x="33" y="52"/>
                  </a:lnTo>
                  <a:lnTo>
                    <a:pt x="27" y="61"/>
                  </a:lnTo>
                  <a:lnTo>
                    <a:pt x="24" y="71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21" y="89"/>
                  </a:lnTo>
                  <a:lnTo>
                    <a:pt x="18" y="92"/>
                  </a:lnTo>
                  <a:lnTo>
                    <a:pt x="15" y="95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6" y="95"/>
                  </a:lnTo>
                  <a:lnTo>
                    <a:pt x="3" y="92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68"/>
                  </a:lnTo>
                  <a:lnTo>
                    <a:pt x="6" y="52"/>
                  </a:lnTo>
                  <a:lnTo>
                    <a:pt x="12" y="37"/>
                  </a:lnTo>
                  <a:lnTo>
                    <a:pt x="21" y="25"/>
                  </a:lnTo>
                  <a:lnTo>
                    <a:pt x="33" y="16"/>
                  </a:lnTo>
                  <a:lnTo>
                    <a:pt x="49" y="6"/>
                  </a:lnTo>
                  <a:lnTo>
                    <a:pt x="64" y="3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97" y="3"/>
                  </a:lnTo>
                  <a:lnTo>
                    <a:pt x="113" y="6"/>
                  </a:lnTo>
                  <a:lnTo>
                    <a:pt x="128" y="16"/>
                  </a:lnTo>
                  <a:lnTo>
                    <a:pt x="140" y="25"/>
                  </a:lnTo>
                  <a:lnTo>
                    <a:pt x="149" y="37"/>
                  </a:lnTo>
                  <a:lnTo>
                    <a:pt x="155" y="52"/>
                  </a:lnTo>
                  <a:lnTo>
                    <a:pt x="161" y="68"/>
                  </a:lnTo>
                  <a:lnTo>
                    <a:pt x="161" y="83"/>
                  </a:lnTo>
                  <a:lnTo>
                    <a:pt x="161" y="83"/>
                  </a:lnTo>
                  <a:lnTo>
                    <a:pt x="161" y="89"/>
                  </a:lnTo>
                  <a:lnTo>
                    <a:pt x="158" y="92"/>
                  </a:lnTo>
                  <a:lnTo>
                    <a:pt x="155" y="95"/>
                  </a:lnTo>
                  <a:lnTo>
                    <a:pt x="149" y="95"/>
                  </a:lnTo>
                  <a:lnTo>
                    <a:pt x="149" y="9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16EE747B-B4B4-FE8F-EE86-E6EBA66A2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716337"/>
              <a:ext cx="38100" cy="125412"/>
            </a:xfrm>
            <a:custGeom>
              <a:avLst/>
              <a:gdLst>
                <a:gd name="T0" fmla="*/ 12 w 24"/>
                <a:gd name="T1" fmla="*/ 79 h 79"/>
                <a:gd name="T2" fmla="*/ 12 w 24"/>
                <a:gd name="T3" fmla="*/ 79 h 79"/>
                <a:gd name="T4" fmla="*/ 6 w 24"/>
                <a:gd name="T5" fmla="*/ 76 h 79"/>
                <a:gd name="T6" fmla="*/ 3 w 24"/>
                <a:gd name="T7" fmla="*/ 76 h 79"/>
                <a:gd name="T8" fmla="*/ 0 w 24"/>
                <a:gd name="T9" fmla="*/ 70 h 79"/>
                <a:gd name="T10" fmla="*/ 0 w 24"/>
                <a:gd name="T11" fmla="*/ 67 h 79"/>
                <a:gd name="T12" fmla="*/ 0 w 24"/>
                <a:gd name="T13" fmla="*/ 12 h 79"/>
                <a:gd name="T14" fmla="*/ 0 w 24"/>
                <a:gd name="T15" fmla="*/ 12 h 79"/>
                <a:gd name="T16" fmla="*/ 0 w 24"/>
                <a:gd name="T17" fmla="*/ 9 h 79"/>
                <a:gd name="T18" fmla="*/ 3 w 24"/>
                <a:gd name="T19" fmla="*/ 3 h 79"/>
                <a:gd name="T20" fmla="*/ 6 w 24"/>
                <a:gd name="T21" fmla="*/ 3 h 79"/>
                <a:gd name="T22" fmla="*/ 12 w 24"/>
                <a:gd name="T23" fmla="*/ 0 h 79"/>
                <a:gd name="T24" fmla="*/ 12 w 24"/>
                <a:gd name="T25" fmla="*/ 0 h 79"/>
                <a:gd name="T26" fmla="*/ 15 w 24"/>
                <a:gd name="T27" fmla="*/ 3 h 79"/>
                <a:gd name="T28" fmla="*/ 18 w 24"/>
                <a:gd name="T29" fmla="*/ 3 h 79"/>
                <a:gd name="T30" fmla="*/ 21 w 24"/>
                <a:gd name="T31" fmla="*/ 9 h 79"/>
                <a:gd name="T32" fmla="*/ 24 w 24"/>
                <a:gd name="T33" fmla="*/ 12 h 79"/>
                <a:gd name="T34" fmla="*/ 24 w 24"/>
                <a:gd name="T35" fmla="*/ 67 h 79"/>
                <a:gd name="T36" fmla="*/ 24 w 24"/>
                <a:gd name="T37" fmla="*/ 67 h 79"/>
                <a:gd name="T38" fmla="*/ 21 w 24"/>
                <a:gd name="T39" fmla="*/ 70 h 79"/>
                <a:gd name="T40" fmla="*/ 18 w 24"/>
                <a:gd name="T41" fmla="*/ 76 h 79"/>
                <a:gd name="T42" fmla="*/ 15 w 24"/>
                <a:gd name="T43" fmla="*/ 76 h 79"/>
                <a:gd name="T44" fmla="*/ 12 w 24"/>
                <a:gd name="T45" fmla="*/ 79 h 79"/>
                <a:gd name="T46" fmla="*/ 12 w 24"/>
                <a:gd name="T4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79">
                  <a:moveTo>
                    <a:pt x="12" y="79"/>
                  </a:moveTo>
                  <a:lnTo>
                    <a:pt x="12" y="79"/>
                  </a:lnTo>
                  <a:lnTo>
                    <a:pt x="6" y="76"/>
                  </a:lnTo>
                  <a:lnTo>
                    <a:pt x="3" y="76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3"/>
                  </a:lnTo>
                  <a:lnTo>
                    <a:pt x="6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4" y="12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21" y="70"/>
                  </a:lnTo>
                  <a:lnTo>
                    <a:pt x="18" y="76"/>
                  </a:lnTo>
                  <a:lnTo>
                    <a:pt x="15" y="76"/>
                  </a:lnTo>
                  <a:lnTo>
                    <a:pt x="12" y="79"/>
                  </a:lnTo>
                  <a:lnTo>
                    <a:pt x="12" y="79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2D9AACF2-977B-2A94-16BC-76FC80FBF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3716337"/>
              <a:ext cx="38100" cy="125412"/>
            </a:xfrm>
            <a:custGeom>
              <a:avLst/>
              <a:gdLst>
                <a:gd name="T0" fmla="*/ 12 w 24"/>
                <a:gd name="T1" fmla="*/ 79 h 79"/>
                <a:gd name="T2" fmla="*/ 12 w 24"/>
                <a:gd name="T3" fmla="*/ 79 h 79"/>
                <a:gd name="T4" fmla="*/ 9 w 24"/>
                <a:gd name="T5" fmla="*/ 76 h 79"/>
                <a:gd name="T6" fmla="*/ 6 w 24"/>
                <a:gd name="T7" fmla="*/ 76 h 79"/>
                <a:gd name="T8" fmla="*/ 3 w 24"/>
                <a:gd name="T9" fmla="*/ 70 h 79"/>
                <a:gd name="T10" fmla="*/ 0 w 24"/>
                <a:gd name="T11" fmla="*/ 67 h 79"/>
                <a:gd name="T12" fmla="*/ 0 w 24"/>
                <a:gd name="T13" fmla="*/ 12 h 79"/>
                <a:gd name="T14" fmla="*/ 0 w 24"/>
                <a:gd name="T15" fmla="*/ 12 h 79"/>
                <a:gd name="T16" fmla="*/ 3 w 24"/>
                <a:gd name="T17" fmla="*/ 9 h 79"/>
                <a:gd name="T18" fmla="*/ 6 w 24"/>
                <a:gd name="T19" fmla="*/ 3 h 79"/>
                <a:gd name="T20" fmla="*/ 9 w 24"/>
                <a:gd name="T21" fmla="*/ 3 h 79"/>
                <a:gd name="T22" fmla="*/ 12 w 24"/>
                <a:gd name="T23" fmla="*/ 0 h 79"/>
                <a:gd name="T24" fmla="*/ 12 w 24"/>
                <a:gd name="T25" fmla="*/ 0 h 79"/>
                <a:gd name="T26" fmla="*/ 18 w 24"/>
                <a:gd name="T27" fmla="*/ 3 h 79"/>
                <a:gd name="T28" fmla="*/ 21 w 24"/>
                <a:gd name="T29" fmla="*/ 3 h 79"/>
                <a:gd name="T30" fmla="*/ 24 w 24"/>
                <a:gd name="T31" fmla="*/ 9 h 79"/>
                <a:gd name="T32" fmla="*/ 24 w 24"/>
                <a:gd name="T33" fmla="*/ 12 h 79"/>
                <a:gd name="T34" fmla="*/ 24 w 24"/>
                <a:gd name="T35" fmla="*/ 67 h 79"/>
                <a:gd name="T36" fmla="*/ 24 w 24"/>
                <a:gd name="T37" fmla="*/ 67 h 79"/>
                <a:gd name="T38" fmla="*/ 24 w 24"/>
                <a:gd name="T39" fmla="*/ 70 h 79"/>
                <a:gd name="T40" fmla="*/ 21 w 24"/>
                <a:gd name="T41" fmla="*/ 76 h 79"/>
                <a:gd name="T42" fmla="*/ 18 w 24"/>
                <a:gd name="T43" fmla="*/ 76 h 79"/>
                <a:gd name="T44" fmla="*/ 12 w 24"/>
                <a:gd name="T45" fmla="*/ 79 h 79"/>
                <a:gd name="T46" fmla="*/ 12 w 24"/>
                <a:gd name="T4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79">
                  <a:moveTo>
                    <a:pt x="12" y="79"/>
                  </a:moveTo>
                  <a:lnTo>
                    <a:pt x="12" y="79"/>
                  </a:lnTo>
                  <a:lnTo>
                    <a:pt x="9" y="76"/>
                  </a:lnTo>
                  <a:lnTo>
                    <a:pt x="6" y="76"/>
                  </a:lnTo>
                  <a:lnTo>
                    <a:pt x="3" y="70"/>
                  </a:lnTo>
                  <a:lnTo>
                    <a:pt x="0" y="6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24" y="70"/>
                  </a:lnTo>
                  <a:lnTo>
                    <a:pt x="21" y="76"/>
                  </a:lnTo>
                  <a:lnTo>
                    <a:pt x="18" y="76"/>
                  </a:lnTo>
                  <a:lnTo>
                    <a:pt x="12" y="79"/>
                  </a:lnTo>
                  <a:lnTo>
                    <a:pt x="12" y="79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3844600B-00F1-4771-4F49-2048BAB2C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803650"/>
              <a:ext cx="77788" cy="38100"/>
            </a:xfrm>
            <a:custGeom>
              <a:avLst/>
              <a:gdLst>
                <a:gd name="T0" fmla="*/ 36 w 49"/>
                <a:gd name="T1" fmla="*/ 24 h 24"/>
                <a:gd name="T2" fmla="*/ 12 w 49"/>
                <a:gd name="T3" fmla="*/ 24 h 24"/>
                <a:gd name="T4" fmla="*/ 12 w 49"/>
                <a:gd name="T5" fmla="*/ 24 h 24"/>
                <a:gd name="T6" fmla="*/ 6 w 49"/>
                <a:gd name="T7" fmla="*/ 21 h 24"/>
                <a:gd name="T8" fmla="*/ 3 w 49"/>
                <a:gd name="T9" fmla="*/ 21 h 24"/>
                <a:gd name="T10" fmla="*/ 0 w 49"/>
                <a:gd name="T11" fmla="*/ 15 h 24"/>
                <a:gd name="T12" fmla="*/ 0 w 49"/>
                <a:gd name="T13" fmla="*/ 12 h 24"/>
                <a:gd name="T14" fmla="*/ 0 w 49"/>
                <a:gd name="T15" fmla="*/ 12 h 24"/>
                <a:gd name="T16" fmla="*/ 0 w 49"/>
                <a:gd name="T17" fmla="*/ 6 h 24"/>
                <a:gd name="T18" fmla="*/ 3 w 49"/>
                <a:gd name="T19" fmla="*/ 3 h 24"/>
                <a:gd name="T20" fmla="*/ 6 w 49"/>
                <a:gd name="T21" fmla="*/ 0 h 24"/>
                <a:gd name="T22" fmla="*/ 12 w 49"/>
                <a:gd name="T23" fmla="*/ 0 h 24"/>
                <a:gd name="T24" fmla="*/ 36 w 49"/>
                <a:gd name="T25" fmla="*/ 0 h 24"/>
                <a:gd name="T26" fmla="*/ 36 w 49"/>
                <a:gd name="T27" fmla="*/ 0 h 24"/>
                <a:gd name="T28" fmla="*/ 40 w 49"/>
                <a:gd name="T29" fmla="*/ 0 h 24"/>
                <a:gd name="T30" fmla="*/ 46 w 49"/>
                <a:gd name="T31" fmla="*/ 3 h 24"/>
                <a:gd name="T32" fmla="*/ 49 w 49"/>
                <a:gd name="T33" fmla="*/ 6 h 24"/>
                <a:gd name="T34" fmla="*/ 49 w 49"/>
                <a:gd name="T35" fmla="*/ 12 h 24"/>
                <a:gd name="T36" fmla="*/ 49 w 49"/>
                <a:gd name="T37" fmla="*/ 12 h 24"/>
                <a:gd name="T38" fmla="*/ 49 w 49"/>
                <a:gd name="T39" fmla="*/ 15 h 24"/>
                <a:gd name="T40" fmla="*/ 46 w 49"/>
                <a:gd name="T41" fmla="*/ 21 h 24"/>
                <a:gd name="T42" fmla="*/ 40 w 49"/>
                <a:gd name="T43" fmla="*/ 21 h 24"/>
                <a:gd name="T44" fmla="*/ 36 w 49"/>
                <a:gd name="T45" fmla="*/ 24 h 24"/>
                <a:gd name="T46" fmla="*/ 36 w 49"/>
                <a:gd name="T4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24">
                  <a:moveTo>
                    <a:pt x="36" y="24"/>
                  </a:moveTo>
                  <a:lnTo>
                    <a:pt x="12" y="24"/>
                  </a:lnTo>
                  <a:lnTo>
                    <a:pt x="12" y="24"/>
                  </a:lnTo>
                  <a:lnTo>
                    <a:pt x="6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0"/>
                  </a:lnTo>
                  <a:lnTo>
                    <a:pt x="1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6" y="3"/>
                  </a:lnTo>
                  <a:lnTo>
                    <a:pt x="49" y="6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6" y="21"/>
                  </a:lnTo>
                  <a:lnTo>
                    <a:pt x="40" y="21"/>
                  </a:lnTo>
                  <a:lnTo>
                    <a:pt x="36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317D343E-967F-F241-CB99-4E9E129E9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3803650"/>
              <a:ext cx="76200" cy="38100"/>
            </a:xfrm>
            <a:custGeom>
              <a:avLst/>
              <a:gdLst>
                <a:gd name="T0" fmla="*/ 36 w 48"/>
                <a:gd name="T1" fmla="*/ 24 h 24"/>
                <a:gd name="T2" fmla="*/ 12 w 48"/>
                <a:gd name="T3" fmla="*/ 24 h 24"/>
                <a:gd name="T4" fmla="*/ 12 w 48"/>
                <a:gd name="T5" fmla="*/ 24 h 24"/>
                <a:gd name="T6" fmla="*/ 9 w 48"/>
                <a:gd name="T7" fmla="*/ 21 h 24"/>
                <a:gd name="T8" fmla="*/ 3 w 48"/>
                <a:gd name="T9" fmla="*/ 21 h 24"/>
                <a:gd name="T10" fmla="*/ 0 w 48"/>
                <a:gd name="T11" fmla="*/ 15 h 24"/>
                <a:gd name="T12" fmla="*/ 0 w 48"/>
                <a:gd name="T13" fmla="*/ 12 h 24"/>
                <a:gd name="T14" fmla="*/ 0 w 48"/>
                <a:gd name="T15" fmla="*/ 12 h 24"/>
                <a:gd name="T16" fmla="*/ 0 w 48"/>
                <a:gd name="T17" fmla="*/ 6 h 24"/>
                <a:gd name="T18" fmla="*/ 3 w 48"/>
                <a:gd name="T19" fmla="*/ 3 h 24"/>
                <a:gd name="T20" fmla="*/ 9 w 48"/>
                <a:gd name="T21" fmla="*/ 0 h 24"/>
                <a:gd name="T22" fmla="*/ 12 w 48"/>
                <a:gd name="T23" fmla="*/ 0 h 24"/>
                <a:gd name="T24" fmla="*/ 36 w 48"/>
                <a:gd name="T25" fmla="*/ 0 h 24"/>
                <a:gd name="T26" fmla="*/ 36 w 48"/>
                <a:gd name="T27" fmla="*/ 0 h 24"/>
                <a:gd name="T28" fmla="*/ 42 w 48"/>
                <a:gd name="T29" fmla="*/ 0 h 24"/>
                <a:gd name="T30" fmla="*/ 45 w 48"/>
                <a:gd name="T31" fmla="*/ 3 h 24"/>
                <a:gd name="T32" fmla="*/ 48 w 48"/>
                <a:gd name="T33" fmla="*/ 6 h 24"/>
                <a:gd name="T34" fmla="*/ 48 w 48"/>
                <a:gd name="T35" fmla="*/ 12 h 24"/>
                <a:gd name="T36" fmla="*/ 48 w 48"/>
                <a:gd name="T37" fmla="*/ 12 h 24"/>
                <a:gd name="T38" fmla="*/ 48 w 48"/>
                <a:gd name="T39" fmla="*/ 15 h 24"/>
                <a:gd name="T40" fmla="*/ 45 w 48"/>
                <a:gd name="T41" fmla="*/ 21 h 24"/>
                <a:gd name="T42" fmla="*/ 42 w 48"/>
                <a:gd name="T43" fmla="*/ 21 h 24"/>
                <a:gd name="T44" fmla="*/ 36 w 48"/>
                <a:gd name="T45" fmla="*/ 24 h 24"/>
                <a:gd name="T46" fmla="*/ 36 w 48"/>
                <a:gd name="T4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24">
                  <a:moveTo>
                    <a:pt x="36" y="24"/>
                  </a:moveTo>
                  <a:lnTo>
                    <a:pt x="12" y="24"/>
                  </a:lnTo>
                  <a:lnTo>
                    <a:pt x="12" y="24"/>
                  </a:lnTo>
                  <a:lnTo>
                    <a:pt x="9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3" y="3"/>
                  </a:lnTo>
                  <a:lnTo>
                    <a:pt x="9" y="0"/>
                  </a:lnTo>
                  <a:lnTo>
                    <a:pt x="1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5" y="3"/>
                  </a:lnTo>
                  <a:lnTo>
                    <a:pt x="48" y="6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15"/>
                  </a:lnTo>
                  <a:lnTo>
                    <a:pt x="45" y="21"/>
                  </a:lnTo>
                  <a:lnTo>
                    <a:pt x="42" y="21"/>
                  </a:lnTo>
                  <a:lnTo>
                    <a:pt x="36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66AC43C4-1C8C-007C-63E3-3C1C4ABE4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235325"/>
              <a:ext cx="165100" cy="169862"/>
            </a:xfrm>
            <a:custGeom>
              <a:avLst/>
              <a:gdLst>
                <a:gd name="T0" fmla="*/ 12 w 104"/>
                <a:gd name="T1" fmla="*/ 107 h 107"/>
                <a:gd name="T2" fmla="*/ 12 w 104"/>
                <a:gd name="T3" fmla="*/ 107 h 107"/>
                <a:gd name="T4" fmla="*/ 9 w 104"/>
                <a:gd name="T5" fmla="*/ 107 h 107"/>
                <a:gd name="T6" fmla="*/ 6 w 104"/>
                <a:gd name="T7" fmla="*/ 104 h 107"/>
                <a:gd name="T8" fmla="*/ 6 w 104"/>
                <a:gd name="T9" fmla="*/ 104 h 107"/>
                <a:gd name="T10" fmla="*/ 3 w 104"/>
                <a:gd name="T11" fmla="*/ 101 h 107"/>
                <a:gd name="T12" fmla="*/ 0 w 104"/>
                <a:gd name="T13" fmla="*/ 95 h 107"/>
                <a:gd name="T14" fmla="*/ 3 w 104"/>
                <a:gd name="T15" fmla="*/ 92 h 107"/>
                <a:gd name="T16" fmla="*/ 6 w 104"/>
                <a:gd name="T17" fmla="*/ 89 h 107"/>
                <a:gd name="T18" fmla="*/ 85 w 104"/>
                <a:gd name="T19" fmla="*/ 6 h 107"/>
                <a:gd name="T20" fmla="*/ 85 w 104"/>
                <a:gd name="T21" fmla="*/ 6 h 107"/>
                <a:gd name="T22" fmla="*/ 88 w 104"/>
                <a:gd name="T23" fmla="*/ 3 h 107"/>
                <a:gd name="T24" fmla="*/ 91 w 104"/>
                <a:gd name="T25" fmla="*/ 0 h 107"/>
                <a:gd name="T26" fmla="*/ 97 w 104"/>
                <a:gd name="T27" fmla="*/ 3 h 107"/>
                <a:gd name="T28" fmla="*/ 100 w 104"/>
                <a:gd name="T29" fmla="*/ 3 h 107"/>
                <a:gd name="T30" fmla="*/ 100 w 104"/>
                <a:gd name="T31" fmla="*/ 3 h 107"/>
                <a:gd name="T32" fmla="*/ 104 w 104"/>
                <a:gd name="T33" fmla="*/ 9 h 107"/>
                <a:gd name="T34" fmla="*/ 104 w 104"/>
                <a:gd name="T35" fmla="*/ 12 h 107"/>
                <a:gd name="T36" fmla="*/ 104 w 104"/>
                <a:gd name="T37" fmla="*/ 18 h 107"/>
                <a:gd name="T38" fmla="*/ 100 w 104"/>
                <a:gd name="T39" fmla="*/ 21 h 107"/>
                <a:gd name="T40" fmla="*/ 21 w 104"/>
                <a:gd name="T41" fmla="*/ 104 h 107"/>
                <a:gd name="T42" fmla="*/ 21 w 104"/>
                <a:gd name="T43" fmla="*/ 104 h 107"/>
                <a:gd name="T44" fmla="*/ 18 w 104"/>
                <a:gd name="T45" fmla="*/ 107 h 107"/>
                <a:gd name="T46" fmla="*/ 12 w 104"/>
                <a:gd name="T47" fmla="*/ 107 h 107"/>
                <a:gd name="T48" fmla="*/ 12 w 104"/>
                <a:gd name="T4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7">
                  <a:moveTo>
                    <a:pt x="12" y="107"/>
                  </a:moveTo>
                  <a:lnTo>
                    <a:pt x="12" y="107"/>
                  </a:lnTo>
                  <a:lnTo>
                    <a:pt x="9" y="107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3" y="101"/>
                  </a:lnTo>
                  <a:lnTo>
                    <a:pt x="0" y="95"/>
                  </a:lnTo>
                  <a:lnTo>
                    <a:pt x="3" y="92"/>
                  </a:lnTo>
                  <a:lnTo>
                    <a:pt x="6" y="89"/>
                  </a:lnTo>
                  <a:lnTo>
                    <a:pt x="85" y="6"/>
                  </a:lnTo>
                  <a:lnTo>
                    <a:pt x="85" y="6"/>
                  </a:lnTo>
                  <a:lnTo>
                    <a:pt x="88" y="3"/>
                  </a:lnTo>
                  <a:lnTo>
                    <a:pt x="91" y="0"/>
                  </a:lnTo>
                  <a:lnTo>
                    <a:pt x="97" y="3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104" y="9"/>
                  </a:lnTo>
                  <a:lnTo>
                    <a:pt x="104" y="12"/>
                  </a:lnTo>
                  <a:lnTo>
                    <a:pt x="104" y="18"/>
                  </a:lnTo>
                  <a:lnTo>
                    <a:pt x="100" y="21"/>
                  </a:lnTo>
                  <a:lnTo>
                    <a:pt x="21" y="104"/>
                  </a:lnTo>
                  <a:lnTo>
                    <a:pt x="21" y="104"/>
                  </a:lnTo>
                  <a:lnTo>
                    <a:pt x="18" y="107"/>
                  </a:lnTo>
                  <a:lnTo>
                    <a:pt x="12" y="107"/>
                  </a:lnTo>
                  <a:lnTo>
                    <a:pt x="12" y="10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71375DCC-1C1C-31DA-A334-A5A72850B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3235325"/>
              <a:ext cx="165100" cy="169862"/>
            </a:xfrm>
            <a:custGeom>
              <a:avLst/>
              <a:gdLst>
                <a:gd name="T0" fmla="*/ 92 w 104"/>
                <a:gd name="T1" fmla="*/ 107 h 107"/>
                <a:gd name="T2" fmla="*/ 92 w 104"/>
                <a:gd name="T3" fmla="*/ 107 h 107"/>
                <a:gd name="T4" fmla="*/ 89 w 104"/>
                <a:gd name="T5" fmla="*/ 107 h 107"/>
                <a:gd name="T6" fmla="*/ 83 w 104"/>
                <a:gd name="T7" fmla="*/ 104 h 107"/>
                <a:gd name="T8" fmla="*/ 3 w 104"/>
                <a:gd name="T9" fmla="*/ 21 h 107"/>
                <a:gd name="T10" fmla="*/ 3 w 104"/>
                <a:gd name="T11" fmla="*/ 21 h 107"/>
                <a:gd name="T12" fmla="*/ 3 w 104"/>
                <a:gd name="T13" fmla="*/ 18 h 107"/>
                <a:gd name="T14" fmla="*/ 0 w 104"/>
                <a:gd name="T15" fmla="*/ 12 h 107"/>
                <a:gd name="T16" fmla="*/ 3 w 104"/>
                <a:gd name="T17" fmla="*/ 9 h 107"/>
                <a:gd name="T18" fmla="*/ 3 w 104"/>
                <a:gd name="T19" fmla="*/ 3 h 107"/>
                <a:gd name="T20" fmla="*/ 3 w 104"/>
                <a:gd name="T21" fmla="*/ 3 h 107"/>
                <a:gd name="T22" fmla="*/ 10 w 104"/>
                <a:gd name="T23" fmla="*/ 3 h 107"/>
                <a:gd name="T24" fmla="*/ 13 w 104"/>
                <a:gd name="T25" fmla="*/ 0 h 107"/>
                <a:gd name="T26" fmla="*/ 19 w 104"/>
                <a:gd name="T27" fmla="*/ 3 h 107"/>
                <a:gd name="T28" fmla="*/ 22 w 104"/>
                <a:gd name="T29" fmla="*/ 6 h 107"/>
                <a:gd name="T30" fmla="*/ 101 w 104"/>
                <a:gd name="T31" fmla="*/ 89 h 107"/>
                <a:gd name="T32" fmla="*/ 101 w 104"/>
                <a:gd name="T33" fmla="*/ 89 h 107"/>
                <a:gd name="T34" fmla="*/ 104 w 104"/>
                <a:gd name="T35" fmla="*/ 92 h 107"/>
                <a:gd name="T36" fmla="*/ 104 w 104"/>
                <a:gd name="T37" fmla="*/ 95 h 107"/>
                <a:gd name="T38" fmla="*/ 104 w 104"/>
                <a:gd name="T39" fmla="*/ 101 h 107"/>
                <a:gd name="T40" fmla="*/ 101 w 104"/>
                <a:gd name="T41" fmla="*/ 104 h 107"/>
                <a:gd name="T42" fmla="*/ 101 w 104"/>
                <a:gd name="T43" fmla="*/ 104 h 107"/>
                <a:gd name="T44" fmla="*/ 98 w 104"/>
                <a:gd name="T45" fmla="*/ 107 h 107"/>
                <a:gd name="T46" fmla="*/ 92 w 104"/>
                <a:gd name="T47" fmla="*/ 107 h 107"/>
                <a:gd name="T48" fmla="*/ 92 w 104"/>
                <a:gd name="T4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7">
                  <a:moveTo>
                    <a:pt x="92" y="107"/>
                  </a:moveTo>
                  <a:lnTo>
                    <a:pt x="92" y="107"/>
                  </a:lnTo>
                  <a:lnTo>
                    <a:pt x="89" y="107"/>
                  </a:lnTo>
                  <a:lnTo>
                    <a:pt x="83" y="104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3"/>
                  </a:lnTo>
                  <a:lnTo>
                    <a:pt x="3" y="3"/>
                  </a:lnTo>
                  <a:lnTo>
                    <a:pt x="10" y="3"/>
                  </a:lnTo>
                  <a:lnTo>
                    <a:pt x="13" y="0"/>
                  </a:lnTo>
                  <a:lnTo>
                    <a:pt x="19" y="3"/>
                  </a:lnTo>
                  <a:lnTo>
                    <a:pt x="22" y="6"/>
                  </a:lnTo>
                  <a:lnTo>
                    <a:pt x="101" y="89"/>
                  </a:lnTo>
                  <a:lnTo>
                    <a:pt x="101" y="89"/>
                  </a:lnTo>
                  <a:lnTo>
                    <a:pt x="104" y="92"/>
                  </a:lnTo>
                  <a:lnTo>
                    <a:pt x="104" y="95"/>
                  </a:lnTo>
                  <a:lnTo>
                    <a:pt x="104" y="101"/>
                  </a:lnTo>
                  <a:lnTo>
                    <a:pt x="101" y="104"/>
                  </a:lnTo>
                  <a:lnTo>
                    <a:pt x="101" y="104"/>
                  </a:lnTo>
                  <a:lnTo>
                    <a:pt x="98" y="107"/>
                  </a:lnTo>
                  <a:lnTo>
                    <a:pt x="92" y="107"/>
                  </a:lnTo>
                  <a:lnTo>
                    <a:pt x="92" y="10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712CE09A-AF72-53D6-A64B-A09E31EA5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3284537"/>
              <a:ext cx="203200" cy="203200"/>
            </a:xfrm>
            <a:custGeom>
              <a:avLst/>
              <a:gdLst>
                <a:gd name="T0" fmla="*/ 116 w 128"/>
                <a:gd name="T1" fmla="*/ 128 h 128"/>
                <a:gd name="T2" fmla="*/ 116 w 128"/>
                <a:gd name="T3" fmla="*/ 128 h 128"/>
                <a:gd name="T4" fmla="*/ 109 w 128"/>
                <a:gd name="T5" fmla="*/ 128 h 128"/>
                <a:gd name="T6" fmla="*/ 106 w 128"/>
                <a:gd name="T7" fmla="*/ 125 h 128"/>
                <a:gd name="T8" fmla="*/ 3 w 128"/>
                <a:gd name="T9" fmla="*/ 21 h 128"/>
                <a:gd name="T10" fmla="*/ 3 w 128"/>
                <a:gd name="T11" fmla="*/ 21 h 128"/>
                <a:gd name="T12" fmla="*/ 0 w 128"/>
                <a:gd name="T13" fmla="*/ 15 h 128"/>
                <a:gd name="T14" fmla="*/ 0 w 128"/>
                <a:gd name="T15" fmla="*/ 12 h 128"/>
                <a:gd name="T16" fmla="*/ 3 w 128"/>
                <a:gd name="T17" fmla="*/ 6 h 128"/>
                <a:gd name="T18" fmla="*/ 3 w 128"/>
                <a:gd name="T19" fmla="*/ 3 h 128"/>
                <a:gd name="T20" fmla="*/ 3 w 128"/>
                <a:gd name="T21" fmla="*/ 3 h 128"/>
                <a:gd name="T22" fmla="*/ 9 w 128"/>
                <a:gd name="T23" fmla="*/ 0 h 128"/>
                <a:gd name="T24" fmla="*/ 12 w 128"/>
                <a:gd name="T25" fmla="*/ 0 h 128"/>
                <a:gd name="T26" fmla="*/ 18 w 128"/>
                <a:gd name="T27" fmla="*/ 0 h 128"/>
                <a:gd name="T28" fmla="*/ 21 w 128"/>
                <a:gd name="T29" fmla="*/ 3 h 128"/>
                <a:gd name="T30" fmla="*/ 125 w 128"/>
                <a:gd name="T31" fmla="*/ 107 h 128"/>
                <a:gd name="T32" fmla="*/ 125 w 128"/>
                <a:gd name="T33" fmla="*/ 107 h 128"/>
                <a:gd name="T34" fmla="*/ 128 w 128"/>
                <a:gd name="T35" fmla="*/ 113 h 128"/>
                <a:gd name="T36" fmla="*/ 128 w 128"/>
                <a:gd name="T37" fmla="*/ 116 h 128"/>
                <a:gd name="T38" fmla="*/ 128 w 128"/>
                <a:gd name="T39" fmla="*/ 122 h 128"/>
                <a:gd name="T40" fmla="*/ 125 w 128"/>
                <a:gd name="T41" fmla="*/ 125 h 128"/>
                <a:gd name="T42" fmla="*/ 125 w 128"/>
                <a:gd name="T43" fmla="*/ 125 h 128"/>
                <a:gd name="T44" fmla="*/ 119 w 128"/>
                <a:gd name="T45" fmla="*/ 128 h 128"/>
                <a:gd name="T46" fmla="*/ 116 w 128"/>
                <a:gd name="T47" fmla="*/ 128 h 128"/>
                <a:gd name="T48" fmla="*/ 116 w 128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8">
                  <a:moveTo>
                    <a:pt x="116" y="128"/>
                  </a:moveTo>
                  <a:lnTo>
                    <a:pt x="116" y="128"/>
                  </a:lnTo>
                  <a:lnTo>
                    <a:pt x="109" y="128"/>
                  </a:lnTo>
                  <a:lnTo>
                    <a:pt x="106" y="125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3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1" y="3"/>
                  </a:lnTo>
                  <a:lnTo>
                    <a:pt x="125" y="107"/>
                  </a:lnTo>
                  <a:lnTo>
                    <a:pt x="125" y="107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22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19" y="128"/>
                  </a:lnTo>
                  <a:lnTo>
                    <a:pt x="116" y="128"/>
                  </a:lnTo>
                  <a:lnTo>
                    <a:pt x="116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A79A9894-831A-DB7C-96FF-8D0ACE5A7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284537"/>
              <a:ext cx="198438" cy="203200"/>
            </a:xfrm>
            <a:custGeom>
              <a:avLst/>
              <a:gdLst>
                <a:gd name="T0" fmla="*/ 13 w 125"/>
                <a:gd name="T1" fmla="*/ 128 h 128"/>
                <a:gd name="T2" fmla="*/ 13 w 125"/>
                <a:gd name="T3" fmla="*/ 128 h 128"/>
                <a:gd name="T4" fmla="*/ 6 w 125"/>
                <a:gd name="T5" fmla="*/ 128 h 128"/>
                <a:gd name="T6" fmla="*/ 3 w 125"/>
                <a:gd name="T7" fmla="*/ 125 h 128"/>
                <a:gd name="T8" fmla="*/ 3 w 125"/>
                <a:gd name="T9" fmla="*/ 125 h 128"/>
                <a:gd name="T10" fmla="*/ 0 w 125"/>
                <a:gd name="T11" fmla="*/ 122 h 128"/>
                <a:gd name="T12" fmla="*/ 0 w 125"/>
                <a:gd name="T13" fmla="*/ 116 h 128"/>
                <a:gd name="T14" fmla="*/ 0 w 125"/>
                <a:gd name="T15" fmla="*/ 113 h 128"/>
                <a:gd name="T16" fmla="*/ 3 w 125"/>
                <a:gd name="T17" fmla="*/ 107 h 128"/>
                <a:gd name="T18" fmla="*/ 107 w 125"/>
                <a:gd name="T19" fmla="*/ 3 h 128"/>
                <a:gd name="T20" fmla="*/ 107 w 125"/>
                <a:gd name="T21" fmla="*/ 3 h 128"/>
                <a:gd name="T22" fmla="*/ 110 w 125"/>
                <a:gd name="T23" fmla="*/ 0 h 128"/>
                <a:gd name="T24" fmla="*/ 113 w 125"/>
                <a:gd name="T25" fmla="*/ 0 h 128"/>
                <a:gd name="T26" fmla="*/ 119 w 125"/>
                <a:gd name="T27" fmla="*/ 0 h 128"/>
                <a:gd name="T28" fmla="*/ 122 w 125"/>
                <a:gd name="T29" fmla="*/ 3 h 128"/>
                <a:gd name="T30" fmla="*/ 122 w 125"/>
                <a:gd name="T31" fmla="*/ 3 h 128"/>
                <a:gd name="T32" fmla="*/ 125 w 125"/>
                <a:gd name="T33" fmla="*/ 6 h 128"/>
                <a:gd name="T34" fmla="*/ 125 w 125"/>
                <a:gd name="T35" fmla="*/ 12 h 128"/>
                <a:gd name="T36" fmla="*/ 125 w 125"/>
                <a:gd name="T37" fmla="*/ 15 h 128"/>
                <a:gd name="T38" fmla="*/ 122 w 125"/>
                <a:gd name="T39" fmla="*/ 21 h 128"/>
                <a:gd name="T40" fmla="*/ 22 w 125"/>
                <a:gd name="T41" fmla="*/ 125 h 128"/>
                <a:gd name="T42" fmla="*/ 22 w 125"/>
                <a:gd name="T43" fmla="*/ 125 h 128"/>
                <a:gd name="T44" fmla="*/ 16 w 125"/>
                <a:gd name="T45" fmla="*/ 128 h 128"/>
                <a:gd name="T46" fmla="*/ 13 w 125"/>
                <a:gd name="T47" fmla="*/ 128 h 128"/>
                <a:gd name="T48" fmla="*/ 13 w 125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128">
                  <a:moveTo>
                    <a:pt x="13" y="128"/>
                  </a:moveTo>
                  <a:lnTo>
                    <a:pt x="13" y="128"/>
                  </a:lnTo>
                  <a:lnTo>
                    <a:pt x="6" y="128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3"/>
                  </a:lnTo>
                  <a:lnTo>
                    <a:pt x="3" y="107"/>
                  </a:lnTo>
                  <a:lnTo>
                    <a:pt x="107" y="3"/>
                  </a:lnTo>
                  <a:lnTo>
                    <a:pt x="107" y="3"/>
                  </a:lnTo>
                  <a:lnTo>
                    <a:pt x="110" y="0"/>
                  </a:lnTo>
                  <a:lnTo>
                    <a:pt x="113" y="0"/>
                  </a:lnTo>
                  <a:lnTo>
                    <a:pt x="119" y="0"/>
                  </a:lnTo>
                  <a:lnTo>
                    <a:pt x="122" y="3"/>
                  </a:lnTo>
                  <a:lnTo>
                    <a:pt x="122" y="3"/>
                  </a:lnTo>
                  <a:lnTo>
                    <a:pt x="125" y="6"/>
                  </a:lnTo>
                  <a:lnTo>
                    <a:pt x="125" y="12"/>
                  </a:lnTo>
                  <a:lnTo>
                    <a:pt x="125" y="15"/>
                  </a:lnTo>
                  <a:lnTo>
                    <a:pt x="122" y="21"/>
                  </a:lnTo>
                  <a:lnTo>
                    <a:pt x="22" y="125"/>
                  </a:lnTo>
                  <a:lnTo>
                    <a:pt x="22" y="125"/>
                  </a:lnTo>
                  <a:lnTo>
                    <a:pt x="16" y="128"/>
                  </a:lnTo>
                  <a:lnTo>
                    <a:pt x="13" y="128"/>
                  </a:lnTo>
                  <a:lnTo>
                    <a:pt x="13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08FAD34-C09B-81B7-5C97-14089E6EB227}"/>
              </a:ext>
            </a:extLst>
          </p:cNvPr>
          <p:cNvCxnSpPr/>
          <p:nvPr/>
        </p:nvCxnSpPr>
        <p:spPr>
          <a:xfrm flipH="1">
            <a:off x="3267375" y="3019154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350F660-D48C-5E7F-2FB0-BBDAAFD0959F}"/>
              </a:ext>
            </a:extLst>
          </p:cNvPr>
          <p:cNvCxnSpPr/>
          <p:nvPr/>
        </p:nvCxnSpPr>
        <p:spPr>
          <a:xfrm flipH="1">
            <a:off x="5891308" y="3019154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60ACED7-8EEF-883E-1C2C-4371F37D6BFD}"/>
              </a:ext>
            </a:extLst>
          </p:cNvPr>
          <p:cNvCxnSpPr/>
          <p:nvPr/>
        </p:nvCxnSpPr>
        <p:spPr>
          <a:xfrm flipH="1">
            <a:off x="8899736" y="3019154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4">
            <a:extLst>
              <a:ext uri="{FF2B5EF4-FFF2-40B4-BE49-F238E27FC236}">
                <a16:creationId xmlns:a16="http://schemas.microsoft.com/office/drawing/2014/main" id="{87766D03-2D82-3EF4-8EB5-757D32E397AC}"/>
              </a:ext>
            </a:extLst>
          </p:cNvPr>
          <p:cNvSpPr txBox="1">
            <a:spLocks/>
          </p:cNvSpPr>
          <p:nvPr/>
        </p:nvSpPr>
        <p:spPr bwMode="gray">
          <a:xfrm>
            <a:off x="9707215" y="1495389"/>
            <a:ext cx="1106424" cy="1106423"/>
          </a:xfrm>
          <a:prstGeom prst="ellipse">
            <a:avLst/>
          </a:prstGeom>
          <a:solidFill>
            <a:schemeClr val="tx2"/>
          </a:solidFill>
          <a:ln w="1905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 kumimoji="0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defRPr>
            </a:lvl1pPr>
            <a:lvl2pPr indent="0">
              <a:buNone/>
              <a:defRPr sz="2000" b="1"/>
            </a:lvl2pPr>
            <a:lvl3pPr indent="0">
              <a:buNone/>
              <a:defRPr b="1"/>
            </a:lvl3pPr>
            <a:lvl4pPr indent="0">
              <a:buNone/>
              <a:defRPr sz="1600" b="1"/>
            </a:lvl4pPr>
            <a:lvl5pPr indent="0">
              <a:buNone/>
              <a:defRPr sz="1600" b="1"/>
            </a:lvl5pPr>
            <a:lvl6pPr indent="0">
              <a:buNone/>
              <a:defRPr sz="1600" b="1"/>
            </a:lvl6pPr>
            <a:lvl7pPr indent="0">
              <a:buNone/>
              <a:defRPr sz="1600" b="1"/>
            </a:lvl7pPr>
            <a:lvl8pPr indent="0">
              <a:buNone/>
              <a:defRPr sz="1600" b="1"/>
            </a:lvl8pPr>
            <a:lvl9pPr indent="0">
              <a:buNone/>
              <a:defRPr sz="1600" b="1"/>
            </a:lvl9pPr>
          </a:lstStyle>
          <a:p>
            <a:pPr marL="53973" marR="0" lvl="0" indent="0" algn="ctr" defTabSz="609585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rgbClr val="E40046"/>
              </a:buClr>
              <a:buSzPct val="90000"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" name="Freeform 5">
            <a:extLst>
              <a:ext uri="{FF2B5EF4-FFF2-40B4-BE49-F238E27FC236}">
                <a16:creationId xmlns:a16="http://schemas.microsoft.com/office/drawing/2014/main" id="{131FC3AE-788B-B4B8-D07D-7AF9C1C27046}"/>
              </a:ext>
            </a:extLst>
          </p:cNvPr>
          <p:cNvSpPr>
            <a:spLocks noEditPoints="1"/>
          </p:cNvSpPr>
          <p:nvPr/>
        </p:nvSpPr>
        <p:spPr bwMode="auto">
          <a:xfrm>
            <a:off x="9900455" y="1704495"/>
            <a:ext cx="719944" cy="663854"/>
          </a:xfrm>
          <a:custGeom>
            <a:avLst/>
            <a:gdLst>
              <a:gd name="T0" fmla="*/ 29 w 85"/>
              <a:gd name="T1" fmla="*/ 33 h 92"/>
              <a:gd name="T2" fmla="*/ 53 w 85"/>
              <a:gd name="T3" fmla="*/ 33 h 92"/>
              <a:gd name="T4" fmla="*/ 45 w 85"/>
              <a:gd name="T5" fmla="*/ 42 h 92"/>
              <a:gd name="T6" fmla="*/ 30 w 85"/>
              <a:gd name="T7" fmla="*/ 39 h 92"/>
              <a:gd name="T8" fmla="*/ 52 w 85"/>
              <a:gd name="T9" fmla="*/ 49 h 92"/>
              <a:gd name="T10" fmla="*/ 30 w 85"/>
              <a:gd name="T11" fmla="*/ 53 h 92"/>
              <a:gd name="T12" fmla="*/ 52 w 85"/>
              <a:gd name="T13" fmla="*/ 49 h 92"/>
              <a:gd name="T14" fmla="*/ 46 w 85"/>
              <a:gd name="T15" fmla="*/ 58 h 92"/>
              <a:gd name="T16" fmla="*/ 29 w 85"/>
              <a:gd name="T17" fmla="*/ 58 h 92"/>
              <a:gd name="T18" fmla="*/ 30 w 85"/>
              <a:gd name="T19" fmla="*/ 67 h 92"/>
              <a:gd name="T20" fmla="*/ 52 w 85"/>
              <a:gd name="T21" fmla="*/ 71 h 92"/>
              <a:gd name="T22" fmla="*/ 45 w 85"/>
              <a:gd name="T23" fmla="*/ 74 h 92"/>
              <a:gd name="T24" fmla="*/ 30 w 85"/>
              <a:gd name="T25" fmla="*/ 78 h 92"/>
              <a:gd name="T26" fmla="*/ 45 w 85"/>
              <a:gd name="T27" fmla="*/ 74 h 92"/>
              <a:gd name="T28" fmla="*/ 14 w 85"/>
              <a:gd name="T29" fmla="*/ 36 h 92"/>
              <a:gd name="T30" fmla="*/ 15 w 85"/>
              <a:gd name="T31" fmla="*/ 42 h 92"/>
              <a:gd name="T32" fmla="*/ 25 w 85"/>
              <a:gd name="T33" fmla="*/ 35 h 92"/>
              <a:gd name="T34" fmla="*/ 22 w 85"/>
              <a:gd name="T35" fmla="*/ 50 h 92"/>
              <a:gd name="T36" fmla="*/ 11 w 85"/>
              <a:gd name="T37" fmla="*/ 53 h 92"/>
              <a:gd name="T38" fmla="*/ 16 w 85"/>
              <a:gd name="T39" fmla="*/ 60 h 92"/>
              <a:gd name="T40" fmla="*/ 25 w 85"/>
              <a:gd name="T41" fmla="*/ 50 h 92"/>
              <a:gd name="T42" fmla="*/ 16 w 85"/>
              <a:gd name="T43" fmla="*/ 73 h 92"/>
              <a:gd name="T44" fmla="*/ 11 w 85"/>
              <a:gd name="T45" fmla="*/ 74 h 92"/>
              <a:gd name="T46" fmla="*/ 18 w 85"/>
              <a:gd name="T47" fmla="*/ 77 h 92"/>
              <a:gd name="T48" fmla="*/ 22 w 85"/>
              <a:gd name="T49" fmla="*/ 68 h 92"/>
              <a:gd name="T50" fmla="*/ 50 w 85"/>
              <a:gd name="T51" fmla="*/ 9 h 92"/>
              <a:gd name="T52" fmla="*/ 32 w 85"/>
              <a:gd name="T53" fmla="*/ 0 h 92"/>
              <a:gd name="T54" fmla="*/ 14 w 85"/>
              <a:gd name="T55" fmla="*/ 9 h 92"/>
              <a:gd name="T56" fmla="*/ 0 w 85"/>
              <a:gd name="T57" fmla="*/ 16 h 92"/>
              <a:gd name="T58" fmla="*/ 59 w 85"/>
              <a:gd name="T59" fmla="*/ 92 h 92"/>
              <a:gd name="T60" fmla="*/ 59 w 85"/>
              <a:gd name="T61" fmla="*/ 10 h 92"/>
              <a:gd name="T62" fmla="*/ 27 w 85"/>
              <a:gd name="T63" fmla="*/ 9 h 92"/>
              <a:gd name="T64" fmla="*/ 39 w 85"/>
              <a:gd name="T65" fmla="*/ 10 h 92"/>
              <a:gd name="T66" fmla="*/ 45 w 85"/>
              <a:gd name="T67" fmla="*/ 18 h 92"/>
              <a:gd name="T68" fmla="*/ 18 w 85"/>
              <a:gd name="T69" fmla="*/ 10 h 92"/>
              <a:gd name="T70" fmla="*/ 6 w 85"/>
              <a:gd name="T71" fmla="*/ 88 h 92"/>
              <a:gd name="T72" fmla="*/ 6 w 85"/>
              <a:gd name="T73" fmla="*/ 14 h 92"/>
              <a:gd name="T74" fmla="*/ 20 w 85"/>
              <a:gd name="T75" fmla="*/ 21 h 92"/>
              <a:gd name="T76" fmla="*/ 50 w 85"/>
              <a:gd name="T77" fmla="*/ 14 h 92"/>
              <a:gd name="T78" fmla="*/ 60 w 85"/>
              <a:gd name="T79" fmla="*/ 86 h 92"/>
              <a:gd name="T80" fmla="*/ 32 w 85"/>
              <a:gd name="T81" fmla="*/ 7 h 92"/>
              <a:gd name="T82" fmla="*/ 32 w 85"/>
              <a:gd name="T83" fmla="*/ 8 h 92"/>
              <a:gd name="T84" fmla="*/ 31 w 85"/>
              <a:gd name="T85" fmla="*/ 9 h 92"/>
              <a:gd name="T86" fmla="*/ 75 w 85"/>
              <a:gd name="T87" fmla="*/ 18 h 92"/>
              <a:gd name="T88" fmla="*/ 68 w 85"/>
              <a:gd name="T89" fmla="*/ 72 h 92"/>
              <a:gd name="T90" fmla="*/ 74 w 85"/>
              <a:gd name="T91" fmla="*/ 85 h 92"/>
              <a:gd name="T92" fmla="*/ 80 w 85"/>
              <a:gd name="T93" fmla="*/ 72 h 92"/>
              <a:gd name="T94" fmla="*/ 82 w 85"/>
              <a:gd name="T95" fmla="*/ 41 h 92"/>
              <a:gd name="T96" fmla="*/ 85 w 85"/>
              <a:gd name="T97" fmla="*/ 28 h 92"/>
              <a:gd name="T98" fmla="*/ 74 w 85"/>
              <a:gd name="T99" fmla="*/ 78 h 92"/>
              <a:gd name="T100" fmla="*/ 76 w 85"/>
              <a:gd name="T101" fmla="*/ 46 h 92"/>
              <a:gd name="T102" fmla="*/ 71 w 85"/>
              <a:gd name="T103" fmla="*/ 42 h 92"/>
              <a:gd name="T104" fmla="*/ 75 w 85"/>
              <a:gd name="T105" fmla="*/ 2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92">
                <a:moveTo>
                  <a:pt x="52" y="32"/>
                </a:moveTo>
                <a:cubicBezTo>
                  <a:pt x="30" y="32"/>
                  <a:pt x="30" y="32"/>
                  <a:pt x="30" y="32"/>
                </a:cubicBezTo>
                <a:cubicBezTo>
                  <a:pt x="29" y="32"/>
                  <a:pt x="29" y="32"/>
                  <a:pt x="29" y="33"/>
                </a:cubicBezTo>
                <a:cubicBezTo>
                  <a:pt x="29" y="34"/>
                  <a:pt x="29" y="35"/>
                  <a:pt x="30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5"/>
                  <a:pt x="53" y="34"/>
                  <a:pt x="53" y="33"/>
                </a:cubicBezTo>
                <a:cubicBezTo>
                  <a:pt x="53" y="32"/>
                  <a:pt x="53" y="32"/>
                  <a:pt x="52" y="32"/>
                </a:cubicBezTo>
                <a:close/>
                <a:moveTo>
                  <a:pt x="30" y="42"/>
                </a:moveTo>
                <a:cubicBezTo>
                  <a:pt x="45" y="42"/>
                  <a:pt x="45" y="42"/>
                  <a:pt x="45" y="42"/>
                </a:cubicBezTo>
                <a:cubicBezTo>
                  <a:pt x="46" y="42"/>
                  <a:pt x="46" y="41"/>
                  <a:pt x="46" y="41"/>
                </a:cubicBezTo>
                <a:cubicBezTo>
                  <a:pt x="46" y="40"/>
                  <a:pt x="46" y="39"/>
                  <a:pt x="45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29" y="39"/>
                  <a:pt x="29" y="40"/>
                  <a:pt x="29" y="41"/>
                </a:cubicBezTo>
                <a:cubicBezTo>
                  <a:pt x="29" y="41"/>
                  <a:pt x="29" y="42"/>
                  <a:pt x="30" y="42"/>
                </a:cubicBezTo>
                <a:close/>
                <a:moveTo>
                  <a:pt x="52" y="49"/>
                </a:moveTo>
                <a:cubicBezTo>
                  <a:pt x="30" y="49"/>
                  <a:pt x="30" y="49"/>
                  <a:pt x="30" y="49"/>
                </a:cubicBezTo>
                <a:cubicBezTo>
                  <a:pt x="29" y="49"/>
                  <a:pt x="29" y="50"/>
                  <a:pt x="29" y="51"/>
                </a:cubicBezTo>
                <a:cubicBezTo>
                  <a:pt x="29" y="52"/>
                  <a:pt x="29" y="53"/>
                  <a:pt x="30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3" y="53"/>
                  <a:pt x="53" y="52"/>
                  <a:pt x="53" y="51"/>
                </a:cubicBezTo>
                <a:cubicBezTo>
                  <a:pt x="53" y="50"/>
                  <a:pt x="53" y="49"/>
                  <a:pt x="52" y="49"/>
                </a:cubicBezTo>
                <a:close/>
                <a:moveTo>
                  <a:pt x="30" y="60"/>
                </a:moveTo>
                <a:cubicBezTo>
                  <a:pt x="45" y="60"/>
                  <a:pt x="45" y="60"/>
                  <a:pt x="45" y="60"/>
                </a:cubicBezTo>
                <a:cubicBezTo>
                  <a:pt x="46" y="60"/>
                  <a:pt x="46" y="59"/>
                  <a:pt x="46" y="58"/>
                </a:cubicBezTo>
                <a:cubicBezTo>
                  <a:pt x="46" y="57"/>
                  <a:pt x="46" y="56"/>
                  <a:pt x="45" y="56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6"/>
                  <a:pt x="29" y="57"/>
                  <a:pt x="29" y="58"/>
                </a:cubicBezTo>
                <a:cubicBezTo>
                  <a:pt x="29" y="59"/>
                  <a:pt x="29" y="60"/>
                  <a:pt x="30" y="60"/>
                </a:cubicBezTo>
                <a:close/>
                <a:moveTo>
                  <a:pt x="52" y="67"/>
                </a:moveTo>
                <a:cubicBezTo>
                  <a:pt x="30" y="67"/>
                  <a:pt x="30" y="67"/>
                  <a:pt x="30" y="67"/>
                </a:cubicBezTo>
                <a:cubicBezTo>
                  <a:pt x="29" y="67"/>
                  <a:pt x="29" y="68"/>
                  <a:pt x="29" y="69"/>
                </a:cubicBezTo>
                <a:cubicBezTo>
                  <a:pt x="29" y="70"/>
                  <a:pt x="29" y="71"/>
                  <a:pt x="30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3" y="71"/>
                  <a:pt x="53" y="70"/>
                  <a:pt x="53" y="69"/>
                </a:cubicBezTo>
                <a:cubicBezTo>
                  <a:pt x="53" y="68"/>
                  <a:pt x="53" y="67"/>
                  <a:pt x="52" y="67"/>
                </a:cubicBezTo>
                <a:close/>
                <a:moveTo>
                  <a:pt x="45" y="74"/>
                </a:moveTo>
                <a:cubicBezTo>
                  <a:pt x="30" y="74"/>
                  <a:pt x="30" y="74"/>
                  <a:pt x="30" y="74"/>
                </a:cubicBezTo>
                <a:cubicBezTo>
                  <a:pt x="29" y="74"/>
                  <a:pt x="29" y="75"/>
                  <a:pt x="29" y="76"/>
                </a:cubicBezTo>
                <a:cubicBezTo>
                  <a:pt x="29" y="77"/>
                  <a:pt x="29" y="78"/>
                  <a:pt x="30" y="78"/>
                </a:cubicBezTo>
                <a:cubicBezTo>
                  <a:pt x="45" y="78"/>
                  <a:pt x="45" y="78"/>
                  <a:pt x="45" y="78"/>
                </a:cubicBezTo>
                <a:cubicBezTo>
                  <a:pt x="46" y="78"/>
                  <a:pt x="46" y="77"/>
                  <a:pt x="46" y="76"/>
                </a:cubicBezTo>
                <a:cubicBezTo>
                  <a:pt x="46" y="75"/>
                  <a:pt x="46" y="74"/>
                  <a:pt x="45" y="74"/>
                </a:cubicBezTo>
                <a:close/>
                <a:moveTo>
                  <a:pt x="22" y="32"/>
                </a:moveTo>
                <a:cubicBezTo>
                  <a:pt x="16" y="38"/>
                  <a:pt x="16" y="38"/>
                  <a:pt x="16" y="38"/>
                </a:cubicBezTo>
                <a:cubicBezTo>
                  <a:pt x="14" y="36"/>
                  <a:pt x="14" y="36"/>
                  <a:pt x="14" y="36"/>
                </a:cubicBezTo>
                <a:cubicBezTo>
                  <a:pt x="13" y="35"/>
                  <a:pt x="12" y="35"/>
                  <a:pt x="11" y="36"/>
                </a:cubicBezTo>
                <a:cubicBezTo>
                  <a:pt x="11" y="36"/>
                  <a:pt x="11" y="38"/>
                  <a:pt x="11" y="38"/>
                </a:cubicBezTo>
                <a:cubicBezTo>
                  <a:pt x="15" y="42"/>
                  <a:pt x="15" y="42"/>
                  <a:pt x="15" y="42"/>
                </a:cubicBezTo>
                <a:cubicBezTo>
                  <a:pt x="15" y="42"/>
                  <a:pt x="16" y="42"/>
                  <a:pt x="16" y="42"/>
                </a:cubicBezTo>
                <a:cubicBezTo>
                  <a:pt x="17" y="42"/>
                  <a:pt x="17" y="42"/>
                  <a:pt x="18" y="42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4"/>
                  <a:pt x="25" y="33"/>
                  <a:pt x="25" y="32"/>
                </a:cubicBezTo>
                <a:cubicBezTo>
                  <a:pt x="24" y="31"/>
                  <a:pt x="23" y="31"/>
                  <a:pt x="22" y="32"/>
                </a:cubicBezTo>
                <a:close/>
                <a:moveTo>
                  <a:pt x="22" y="50"/>
                </a:moveTo>
                <a:cubicBezTo>
                  <a:pt x="16" y="56"/>
                  <a:pt x="16" y="56"/>
                  <a:pt x="16" y="56"/>
                </a:cubicBezTo>
                <a:cubicBezTo>
                  <a:pt x="14" y="53"/>
                  <a:pt x="14" y="53"/>
                  <a:pt x="14" y="53"/>
                </a:cubicBezTo>
                <a:cubicBezTo>
                  <a:pt x="13" y="53"/>
                  <a:pt x="12" y="53"/>
                  <a:pt x="11" y="53"/>
                </a:cubicBezTo>
                <a:cubicBezTo>
                  <a:pt x="11" y="54"/>
                  <a:pt x="11" y="55"/>
                  <a:pt x="11" y="56"/>
                </a:cubicBezTo>
                <a:cubicBezTo>
                  <a:pt x="15" y="59"/>
                  <a:pt x="15" y="59"/>
                  <a:pt x="15" y="59"/>
                </a:cubicBezTo>
                <a:cubicBezTo>
                  <a:pt x="15" y="60"/>
                  <a:pt x="16" y="60"/>
                  <a:pt x="16" y="60"/>
                </a:cubicBezTo>
                <a:cubicBezTo>
                  <a:pt x="17" y="60"/>
                  <a:pt x="17" y="60"/>
                  <a:pt x="18" y="59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2"/>
                  <a:pt x="25" y="51"/>
                  <a:pt x="25" y="50"/>
                </a:cubicBezTo>
                <a:cubicBezTo>
                  <a:pt x="24" y="49"/>
                  <a:pt x="23" y="49"/>
                  <a:pt x="22" y="50"/>
                </a:cubicBezTo>
                <a:close/>
                <a:moveTo>
                  <a:pt x="22" y="68"/>
                </a:moveTo>
                <a:cubicBezTo>
                  <a:pt x="16" y="73"/>
                  <a:pt x="16" y="73"/>
                  <a:pt x="16" y="73"/>
                </a:cubicBezTo>
                <a:cubicBezTo>
                  <a:pt x="14" y="71"/>
                  <a:pt x="14" y="71"/>
                  <a:pt x="14" y="71"/>
                </a:cubicBezTo>
                <a:cubicBezTo>
                  <a:pt x="13" y="70"/>
                  <a:pt x="12" y="70"/>
                  <a:pt x="11" y="71"/>
                </a:cubicBezTo>
                <a:cubicBezTo>
                  <a:pt x="11" y="72"/>
                  <a:pt x="11" y="73"/>
                  <a:pt x="11" y="74"/>
                </a:cubicBezTo>
                <a:cubicBezTo>
                  <a:pt x="15" y="77"/>
                  <a:pt x="15" y="77"/>
                  <a:pt x="15" y="77"/>
                </a:cubicBezTo>
                <a:cubicBezTo>
                  <a:pt x="15" y="77"/>
                  <a:pt x="16" y="78"/>
                  <a:pt x="16" y="78"/>
                </a:cubicBezTo>
                <a:cubicBezTo>
                  <a:pt x="17" y="78"/>
                  <a:pt x="17" y="77"/>
                  <a:pt x="18" y="77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69"/>
                  <a:pt x="25" y="68"/>
                  <a:pt x="25" y="68"/>
                </a:cubicBezTo>
                <a:cubicBezTo>
                  <a:pt x="24" y="67"/>
                  <a:pt x="23" y="67"/>
                  <a:pt x="22" y="68"/>
                </a:cubicBezTo>
                <a:close/>
                <a:moveTo>
                  <a:pt x="59" y="10"/>
                </a:moveTo>
                <a:cubicBezTo>
                  <a:pt x="50" y="10"/>
                  <a:pt x="50" y="10"/>
                  <a:pt x="50" y="10"/>
                </a:cubicBezTo>
                <a:cubicBezTo>
                  <a:pt x="50" y="9"/>
                  <a:pt x="50" y="9"/>
                  <a:pt x="50" y="9"/>
                </a:cubicBezTo>
                <a:cubicBezTo>
                  <a:pt x="50" y="8"/>
                  <a:pt x="49" y="7"/>
                  <a:pt x="48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0" y="3"/>
                  <a:pt x="36" y="0"/>
                  <a:pt x="32" y="0"/>
                </a:cubicBezTo>
                <a:cubicBezTo>
                  <a:pt x="28" y="0"/>
                  <a:pt x="24" y="3"/>
                  <a:pt x="24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8"/>
                  <a:pt x="14" y="9"/>
                </a:cubicBezTo>
                <a:cubicBezTo>
                  <a:pt x="14" y="10"/>
                  <a:pt x="14" y="10"/>
                  <a:pt x="14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3" y="10"/>
                  <a:pt x="0" y="13"/>
                  <a:pt x="0" y="1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9"/>
                  <a:pt x="3" y="92"/>
                  <a:pt x="6" y="92"/>
                </a:cubicBezTo>
                <a:cubicBezTo>
                  <a:pt x="59" y="92"/>
                  <a:pt x="59" y="92"/>
                  <a:pt x="59" y="92"/>
                </a:cubicBezTo>
                <a:cubicBezTo>
                  <a:pt x="62" y="92"/>
                  <a:pt x="64" y="89"/>
                  <a:pt x="64" y="8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3"/>
                  <a:pt x="62" y="10"/>
                  <a:pt x="59" y="10"/>
                </a:cubicBezTo>
                <a:close/>
                <a:moveTo>
                  <a:pt x="18" y="10"/>
                </a:moveTo>
                <a:cubicBezTo>
                  <a:pt x="25" y="10"/>
                  <a:pt x="25" y="10"/>
                  <a:pt x="25" y="10"/>
                </a:cubicBezTo>
                <a:cubicBezTo>
                  <a:pt x="26" y="10"/>
                  <a:pt x="27" y="10"/>
                  <a:pt x="27" y="9"/>
                </a:cubicBezTo>
                <a:cubicBezTo>
                  <a:pt x="27" y="6"/>
                  <a:pt x="29" y="3"/>
                  <a:pt x="32" y="3"/>
                </a:cubicBezTo>
                <a:cubicBezTo>
                  <a:pt x="35" y="3"/>
                  <a:pt x="37" y="6"/>
                  <a:pt x="37" y="9"/>
                </a:cubicBezTo>
                <a:cubicBezTo>
                  <a:pt x="37" y="10"/>
                  <a:pt x="38" y="10"/>
                  <a:pt x="39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7"/>
                  <a:pt x="46" y="18"/>
                  <a:pt x="45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19" y="18"/>
                  <a:pt x="18" y="17"/>
                  <a:pt x="18" y="16"/>
                </a:cubicBezTo>
                <a:lnTo>
                  <a:pt x="18" y="10"/>
                </a:lnTo>
                <a:close/>
                <a:moveTo>
                  <a:pt x="60" y="86"/>
                </a:moveTo>
                <a:cubicBezTo>
                  <a:pt x="60" y="87"/>
                  <a:pt x="60" y="88"/>
                  <a:pt x="59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5" y="88"/>
                  <a:pt x="4" y="87"/>
                  <a:pt x="4" y="8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5"/>
                  <a:pt x="5" y="14"/>
                  <a:pt x="6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9"/>
                  <a:pt x="17" y="21"/>
                  <a:pt x="20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7" y="21"/>
                  <a:pt x="50" y="19"/>
                  <a:pt x="50" y="16"/>
                </a:cubicBezTo>
                <a:cubicBezTo>
                  <a:pt x="50" y="14"/>
                  <a:pt x="50" y="14"/>
                  <a:pt x="50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60" y="14"/>
                  <a:pt x="60" y="15"/>
                  <a:pt x="60" y="16"/>
                </a:cubicBezTo>
                <a:lnTo>
                  <a:pt x="60" y="86"/>
                </a:lnTo>
                <a:close/>
                <a:moveTo>
                  <a:pt x="32" y="10"/>
                </a:moveTo>
                <a:cubicBezTo>
                  <a:pt x="33" y="10"/>
                  <a:pt x="34" y="10"/>
                  <a:pt x="34" y="9"/>
                </a:cubicBezTo>
                <a:cubicBezTo>
                  <a:pt x="34" y="8"/>
                  <a:pt x="33" y="7"/>
                  <a:pt x="32" y="7"/>
                </a:cubicBezTo>
                <a:cubicBezTo>
                  <a:pt x="31" y="7"/>
                  <a:pt x="30" y="8"/>
                  <a:pt x="30" y="9"/>
                </a:cubicBezTo>
                <a:cubicBezTo>
                  <a:pt x="30" y="10"/>
                  <a:pt x="31" y="10"/>
                  <a:pt x="32" y="10"/>
                </a:cubicBezTo>
                <a:close/>
                <a:moveTo>
                  <a:pt x="32" y="8"/>
                </a:moveTo>
                <a:cubicBezTo>
                  <a:pt x="33" y="8"/>
                  <a:pt x="33" y="8"/>
                  <a:pt x="33" y="9"/>
                </a:cubicBezTo>
                <a:cubicBezTo>
                  <a:pt x="33" y="9"/>
                  <a:pt x="33" y="10"/>
                  <a:pt x="32" y="10"/>
                </a:cubicBezTo>
                <a:cubicBezTo>
                  <a:pt x="32" y="10"/>
                  <a:pt x="31" y="9"/>
                  <a:pt x="31" y="9"/>
                </a:cubicBezTo>
                <a:cubicBezTo>
                  <a:pt x="31" y="8"/>
                  <a:pt x="32" y="8"/>
                  <a:pt x="32" y="8"/>
                </a:cubicBezTo>
                <a:close/>
                <a:moveTo>
                  <a:pt x="80" y="21"/>
                </a:moveTo>
                <a:cubicBezTo>
                  <a:pt x="79" y="19"/>
                  <a:pt x="77" y="18"/>
                  <a:pt x="75" y="18"/>
                </a:cubicBezTo>
                <a:cubicBezTo>
                  <a:pt x="73" y="18"/>
                  <a:pt x="73" y="18"/>
                  <a:pt x="73" y="18"/>
                </a:cubicBezTo>
                <a:cubicBezTo>
                  <a:pt x="70" y="18"/>
                  <a:pt x="68" y="20"/>
                  <a:pt x="68" y="23"/>
                </a:cubicBezTo>
                <a:cubicBezTo>
                  <a:pt x="68" y="72"/>
                  <a:pt x="68" y="72"/>
                  <a:pt x="68" y="72"/>
                </a:cubicBezTo>
                <a:cubicBezTo>
                  <a:pt x="68" y="73"/>
                  <a:pt x="68" y="73"/>
                  <a:pt x="68" y="73"/>
                </a:cubicBezTo>
                <a:cubicBezTo>
                  <a:pt x="72" y="84"/>
                  <a:pt x="72" y="84"/>
                  <a:pt x="72" y="84"/>
                </a:cubicBezTo>
                <a:cubicBezTo>
                  <a:pt x="72" y="84"/>
                  <a:pt x="73" y="85"/>
                  <a:pt x="74" y="85"/>
                </a:cubicBezTo>
                <a:cubicBezTo>
                  <a:pt x="74" y="85"/>
                  <a:pt x="75" y="84"/>
                  <a:pt x="75" y="84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3"/>
                  <a:pt x="80" y="73"/>
                  <a:pt x="80" y="72"/>
                </a:cubicBezTo>
                <a:cubicBezTo>
                  <a:pt x="80" y="25"/>
                  <a:pt x="80" y="25"/>
                  <a:pt x="80" y="25"/>
                </a:cubicBezTo>
                <a:cubicBezTo>
                  <a:pt x="81" y="26"/>
                  <a:pt x="82" y="27"/>
                  <a:pt x="82" y="28"/>
                </a:cubicBezTo>
                <a:cubicBezTo>
                  <a:pt x="82" y="41"/>
                  <a:pt x="82" y="41"/>
                  <a:pt x="82" y="41"/>
                </a:cubicBezTo>
                <a:cubicBezTo>
                  <a:pt x="82" y="41"/>
                  <a:pt x="82" y="42"/>
                  <a:pt x="83" y="42"/>
                </a:cubicBezTo>
                <a:cubicBezTo>
                  <a:pt x="84" y="42"/>
                  <a:pt x="85" y="41"/>
                  <a:pt x="85" y="41"/>
                </a:cubicBezTo>
                <a:cubicBezTo>
                  <a:pt x="85" y="28"/>
                  <a:pt x="85" y="28"/>
                  <a:pt x="85" y="28"/>
                </a:cubicBezTo>
                <a:cubicBezTo>
                  <a:pt x="85" y="25"/>
                  <a:pt x="83" y="22"/>
                  <a:pt x="80" y="21"/>
                </a:cubicBezTo>
                <a:close/>
                <a:moveTo>
                  <a:pt x="76" y="72"/>
                </a:moveTo>
                <a:cubicBezTo>
                  <a:pt x="74" y="78"/>
                  <a:pt x="74" y="78"/>
                  <a:pt x="74" y="78"/>
                </a:cubicBezTo>
                <a:cubicBezTo>
                  <a:pt x="71" y="72"/>
                  <a:pt x="71" y="72"/>
                  <a:pt x="71" y="72"/>
                </a:cubicBezTo>
                <a:cubicBezTo>
                  <a:pt x="71" y="46"/>
                  <a:pt x="71" y="46"/>
                  <a:pt x="71" y="46"/>
                </a:cubicBezTo>
                <a:cubicBezTo>
                  <a:pt x="76" y="46"/>
                  <a:pt x="76" y="46"/>
                  <a:pt x="76" y="46"/>
                </a:cubicBezTo>
                <a:lnTo>
                  <a:pt x="76" y="72"/>
                </a:lnTo>
                <a:close/>
                <a:moveTo>
                  <a:pt x="76" y="42"/>
                </a:moveTo>
                <a:cubicBezTo>
                  <a:pt x="71" y="42"/>
                  <a:pt x="71" y="42"/>
                  <a:pt x="71" y="42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22"/>
                  <a:pt x="72" y="21"/>
                  <a:pt x="73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6" y="21"/>
                  <a:pt x="76" y="22"/>
                  <a:pt x="76" y="23"/>
                </a:cubicBezTo>
                <a:lnTo>
                  <a:pt x="76" y="42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FDF3C3-AEB8-493E-F9F7-C30A225CC23C}"/>
              </a:ext>
            </a:extLst>
          </p:cNvPr>
          <p:cNvSpPr txBox="1"/>
          <p:nvPr/>
        </p:nvSpPr>
        <p:spPr>
          <a:xfrm>
            <a:off x="9124543" y="2752734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Consderation_4</a:t>
            </a: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13346D47-3DEC-BCDA-1E45-5522E9619444}"/>
              </a:ext>
            </a:extLst>
          </p:cNvPr>
          <p:cNvSpPr txBox="1">
            <a:spLocks/>
          </p:cNvSpPr>
          <p:nvPr/>
        </p:nvSpPr>
        <p:spPr bwMode="auto">
          <a:xfrm>
            <a:off x="9016558" y="3107273"/>
            <a:ext cx="2487738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713" marR="0" lvl="0" indent="-112713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srgbClr val="002E5D"/>
                </a:solidFill>
                <a:latin typeface="Arial"/>
              </a:rPr>
              <a:t>Consideration_2_bullets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2713" marR="0" lvl="0" indent="-112713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Font typeface="Arial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314979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 Syneos Health 16x9 Template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YNH Theme 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 Theme 2024" id="{A09FB6FB-48A6-4553-BD6F-1047BEBDBF2C}" vid="{40F2D19C-3A97-46A4-B15F-55628331DFFF}"/>
    </a:ext>
  </a:extLst>
</a:theme>
</file>

<file path=ppt/theme/theme3.xml><?xml version="1.0" encoding="utf-8"?>
<a:theme xmlns:a="http://schemas.openxmlformats.org/drawingml/2006/main" name="6_Internal Syneos Health 16x9 Template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D1532379E9AA449C2CC87A71750F85" ma:contentTypeVersion="15" ma:contentTypeDescription="Create a new document." ma:contentTypeScope="" ma:versionID="dc75ef2e49a492ba9107a79f8ab73f99">
  <xsd:schema xmlns:xsd="http://www.w3.org/2001/XMLSchema" xmlns:xs="http://www.w3.org/2001/XMLSchema" xmlns:p="http://schemas.microsoft.com/office/2006/metadata/properties" xmlns:ns2="cfe56dc5-d589-4e55-999a-fdff11c1e771" xmlns:ns3="7dce001d-1281-40ee-a1b6-628132495ae2" targetNamespace="http://schemas.microsoft.com/office/2006/metadata/properties" ma:root="true" ma:fieldsID="8eb7d7d17e5aa68397531b663104162b" ns2:_="" ns3:_="">
    <xsd:import namespace="cfe56dc5-d589-4e55-999a-fdff11c1e771"/>
    <xsd:import namespace="7dce001d-1281-40ee-a1b6-628132495a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56dc5-d589-4e55-999a-fdff11c1e7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2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e001d-1281-40ee-a1b6-628132495ae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7da44847-bf74-4e87-bc86-37fd67cbeefd}" ma:internalName="TaxCatchAll" ma:showField="CatchAllData" ma:web="7dce001d-1281-40ee-a1b6-628132495a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ce001d-1281-40ee-a1b6-628132495ae2" xsi:nil="true"/>
    <lcf76f155ced4ddcb4097134ff3c332f xmlns="cfe56dc5-d589-4e55-999a-fdff11c1e771">
      <Terms xmlns="http://schemas.microsoft.com/office/infopath/2007/PartnerControls"/>
    </lcf76f155ced4ddcb4097134ff3c332f>
    <MediaLengthInSeconds xmlns="cfe56dc5-d589-4e55-999a-fdff11c1e771" xsi:nil="true"/>
    <SharedWithUsers xmlns="7dce001d-1281-40ee-a1b6-628132495ae2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F612C05-3448-44B8-80E7-AC8DF7E212D2}">
  <ds:schemaRefs>
    <ds:schemaRef ds:uri="7dce001d-1281-40ee-a1b6-628132495ae2"/>
    <ds:schemaRef ds:uri="cfe56dc5-d589-4e55-999a-fdff11c1e7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AAA7F56-A4DC-4563-8E14-69CBBAD0A9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F3334C-90CB-4618-A027-18A183EDF7A7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7dce001d-1281-40ee-a1b6-628132495ae2"/>
    <ds:schemaRef ds:uri="http://purl.org/dc/dcmitype/"/>
    <ds:schemaRef ds:uri="cfe56dc5-d589-4e55-999a-fdff11c1e77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5505</TotalTime>
  <Words>75</Words>
  <Application>Microsoft Macintosh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8" baseType="lpstr">
      <vt:lpstr>Arial</vt:lpstr>
      <vt:lpstr>Segoe UI</vt:lpstr>
      <vt:lpstr>Arial Black</vt:lpstr>
      <vt:lpstr>Arial Bold</vt:lpstr>
      <vt:lpstr>Arial Regular</vt:lpstr>
      <vt:lpstr>Helvetica Neue</vt:lpstr>
      <vt:lpstr>System Font Regular</vt:lpstr>
      <vt:lpstr>Century Gothic</vt:lpstr>
      <vt:lpstr>Helvetica Light</vt:lpstr>
      <vt:lpstr>Wingdings</vt:lpstr>
      <vt:lpstr>Calibri</vt:lpstr>
      <vt:lpstr>Montserrat ExtraBold</vt:lpstr>
      <vt:lpstr>Aptos</vt:lpstr>
      <vt:lpstr>External Syneos Health 16x9 Template</vt:lpstr>
      <vt:lpstr>1_SYNH Theme 2024</vt:lpstr>
      <vt:lpstr>6_Internal Syneos Health 16x9 Template</vt:lpstr>
      <vt:lpstr>CSF_Slide_Title</vt:lpstr>
      <vt:lpstr>Considerations_Slide_Title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Commercialization Support</dc:title>
  <dc:creator>Mulligan, Lauren</dc:creator>
  <cp:lastModifiedBy>Arbour, Duncan</cp:lastModifiedBy>
  <cp:revision>8</cp:revision>
  <cp:lastPrinted>2021-03-13T00:49:57Z</cp:lastPrinted>
  <dcterms:created xsi:type="dcterms:W3CDTF">2020-07-22T19:06:26Z</dcterms:created>
  <dcterms:modified xsi:type="dcterms:W3CDTF">2025-04-28T10:12:22Z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2020-07-22T00:00:00Z</vt:filetime>
  </property>
  <property fmtid="{D5CDD505-2E9C-101B-9397-08002B2CF9AE}" pid="3" name="Creator">
    <vt:lpwstr>PowerPoint</vt:lpwstr>
  </property>
  <property fmtid="{D5CDD505-2E9C-101B-9397-08002B2CF9AE}" pid="4" name="LastSaved">
    <vt:filetime>2020-07-22T00:00:00Z</vt:filetime>
  </property>
  <property fmtid="{D5CDD505-2E9C-101B-9397-08002B2CF9AE}" pid="5" name="ContentTypeId">
    <vt:lpwstr>0x010100EDD1532379E9AA449C2CC87A71750F85</vt:lpwstr>
  </property>
  <property fmtid="{D5CDD505-2E9C-101B-9397-08002B2CF9AE}" pid="6" name="MediaServiceImageTags">
    <vt:lpwstr/>
  </property>
  <property fmtid="{D5CDD505-2E9C-101B-9397-08002B2CF9AE}" pid="7" name="Order">
    <vt:lpwstr>2379000.00000000</vt:lpwstr>
  </property>
  <property fmtid="{D5CDD505-2E9C-101B-9397-08002B2CF9AE}" pid="8" name="xd_ProgID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  <property fmtid="{D5CDD505-2E9C-101B-9397-08002B2CF9AE}" pid="13" name="xd_Signature">
    <vt:lpwstr/>
  </property>
</Properties>
</file>