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76259"/>
  </p:normalViewPr>
  <p:slideViewPr>
    <p:cSldViewPr snapToGrid="0">
      <p:cViewPr varScale="1">
        <p:scale>
          <a:sx n="96" d="100"/>
          <a:sy n="96" d="100"/>
        </p:scale>
        <p:origin x="4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7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6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9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38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0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05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9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2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75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3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4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17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1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97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3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7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03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6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7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00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2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3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4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67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6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68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2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65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5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00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85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51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0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42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13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45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322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83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69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0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0BA255E-72CB-D8C1-268D-7DA8A3C8B643}"/>
              </a:ext>
            </a:extLst>
          </p:cNvPr>
          <p:cNvSpPr txBox="1">
            <a:spLocks/>
          </p:cNvSpPr>
          <p:nvPr userDrawn="1"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DEFDAE-430C-12BC-3EB4-FB503CE4BE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825" y="1122363"/>
            <a:ext cx="10928350" cy="469741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5E2051-FC42-C486-5037-44C7AB746F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1190" y="5832680"/>
            <a:ext cx="10928350" cy="731838"/>
          </a:xfrm>
        </p:spPr>
        <p:txBody>
          <a:bodyPr>
            <a:normAutofit/>
          </a:bodyPr>
          <a:lstStyle>
            <a:lvl5pPr marL="0" indent="0">
              <a:buNone/>
              <a:defRPr/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9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13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7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0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3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65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8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7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03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84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7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08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9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79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869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06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0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4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0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58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9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5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74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33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52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5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759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7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0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1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4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8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2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6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1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5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59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16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42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9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91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9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0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12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1200" b="1" dirty="0" err="1">
                <a:solidFill>
                  <a:schemeClr val="tx2"/>
                </a:solidFill>
              </a:rPr>
              <a:t>slide_takeout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9bea065c-4598-471b-a0d8-b208471d6a41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37cdb0d-9f15-48ec-9529-975a91239bb1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1133</TotalTime>
  <Words>4050</Words>
  <Application>Microsoft Macintosh PowerPoint</Application>
  <PresentationFormat>Widescreen</PresentationFormat>
  <Paragraphs>400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8</cp:revision>
  <dcterms:created xsi:type="dcterms:W3CDTF">2024-07-12T09:05:01Z</dcterms:created>
  <dcterms:modified xsi:type="dcterms:W3CDTF">2024-09-08T06:04:13Z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