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62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259"/>
  </p:normalViewPr>
  <p:slideViewPr>
    <p:cSldViewPr snapToGrid="0">
      <p:cViewPr varScale="1">
        <p:scale>
          <a:sx n="96" d="100"/>
          <a:sy n="96" d="100"/>
        </p:scale>
        <p:origin x="14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5410200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20C7D5-4A33-9E72-38D1-4B6617A0675F}"/>
              </a:ext>
            </a:extLst>
          </p:cNvPr>
          <p:cNvCxnSpPr>
            <a:cxnSpLocks/>
          </p:cNvCxnSpPr>
          <p:nvPr userDrawn="1"/>
        </p:nvCxnSpPr>
        <p:spPr>
          <a:xfrm>
            <a:off x="4147930" y="1311656"/>
            <a:ext cx="0" cy="5420448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4910B0-46B1-3C70-D6C9-3D5BA32E709F}"/>
              </a:ext>
            </a:extLst>
          </p:cNvPr>
          <p:cNvCxnSpPr>
            <a:cxnSpLocks/>
          </p:cNvCxnSpPr>
          <p:nvPr userDrawn="1"/>
        </p:nvCxnSpPr>
        <p:spPr>
          <a:xfrm>
            <a:off x="7904921" y="1311656"/>
            <a:ext cx="0" cy="5420448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5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51CF-83CE-5498-59A0-0CD12C3CA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20E1D9-0B37-E218-E183-C26178F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3F2A-0752-2538-60E7-2D40E4A1FE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74E985-4D59-45AB-8970-AD8E2C92CE21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9bea065c-4598-471b-a0d8-b208471d6a41"/>
    <ds:schemaRef ds:uri="737cdb0d-9f15-48ec-9529-975a91239bb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1265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SynH2024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15</cp:revision>
  <dcterms:created xsi:type="dcterms:W3CDTF">2024-07-12T09:05:01Z</dcterms:created>
  <dcterms:modified xsi:type="dcterms:W3CDTF">2024-09-08T06:39:56Z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