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20" r:id="rId1"/>
    <p:sldMasterId id="2147484723" r:id="rId2"/>
  </p:sldMasterIdLst>
  <p:notesMasterIdLst>
    <p:notesMasterId r:id="rId4"/>
  </p:notesMasterIdLst>
  <p:sldIdLst>
    <p:sldId id="2124817324" r:id="rId3"/>
  </p:sldIdLst>
  <p:sldSz cx="12188825" cy="6858000"/>
  <p:notesSz cx="6858000" cy="9144000"/>
  <p:defaultTextStyle>
    <a:defPPr>
      <a:defRPr lang="en-US"/>
    </a:defPPr>
    <a:lvl1pPr marL="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pos="7677" userDrawn="1">
          <p15:clr>
            <a:srgbClr val="A4A3A4"/>
          </p15:clr>
        </p15:guide>
        <p15:guide id="4" orient="horz" pos="3912" userDrawn="1">
          <p15:clr>
            <a:srgbClr val="A4A3A4"/>
          </p15:clr>
        </p15:guide>
        <p15:guide id="6" pos="383" userDrawn="1">
          <p15:clr>
            <a:srgbClr val="A4A3A4"/>
          </p15:clr>
        </p15:guide>
        <p15:guide id="7" pos="7295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pos="3839" userDrawn="1">
          <p15:clr>
            <a:srgbClr val="A4A3A4"/>
          </p15:clr>
        </p15:guide>
        <p15:guide id="10" orient="horz" pos="792" userDrawn="1">
          <p15:clr>
            <a:srgbClr val="A4A3A4"/>
          </p15:clr>
        </p15:guide>
        <p15:guide id="11" orient="horz" pos="37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Microsoft Office User" initials="Office [5]" lastIdx="1" clrIdx="6"/>
  <p:cmAuthor id="1" name="Windows User" initials="WU" lastIdx="2" clrIdx="0"/>
  <p:cmAuthor id="8" name="Dhir, Amit" initials="DA" lastIdx="9" clrIdx="7">
    <p:extLst>
      <p:ext uri="{19B8F6BF-5375-455C-9EA6-DF929625EA0E}">
        <p15:presenceInfo xmlns:p15="http://schemas.microsoft.com/office/powerpoint/2012/main" userId="S-1-5-21-3188203953-1927158945-207305315-172441" providerId="AD"/>
      </p:ext>
    </p:extLst>
  </p:cmAuthor>
  <p:cmAuthor id="2" name="Microsoft Office User" initials="MOU" lastIdx="11" clrIdx="1"/>
  <p:cmAuthor id="3" name="Microsoft Office User" initials="Office" lastIdx="1" clrIdx="2"/>
  <p:cmAuthor id="4" name="Microsoft Office User" initials="Office [2]" lastIdx="1" clrIdx="3"/>
  <p:cmAuthor id="5" name="Microsoft Office User" initials="Office [3]" lastIdx="1" clrIdx="4"/>
  <p:cmAuthor id="6" name="Microsoft Office User" initials="Office [4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frameSlides="1"/>
  <p:clrMru>
    <a:srgbClr val="EA3201"/>
    <a:srgbClr val="202020"/>
    <a:srgbClr val="FF9E1B"/>
    <a:srgbClr val="FF9E1A"/>
    <a:srgbClr val="002E5D"/>
    <a:srgbClr val="FFCD00"/>
    <a:srgbClr val="4DBAD6"/>
    <a:srgbClr val="89929F"/>
    <a:srgbClr val="000000"/>
    <a:srgbClr val="786B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303964-DA9E-B947-8858-165C7D3AA38A}" v="5" dt="2024-08-25T06:56:14.991"/>
    <p1510:client id="{3C2ECAFF-E1B8-9A4F-86CA-E73868E84495}" v="1" dt="2024-08-25T10:23:47.5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67" autoAdjust="0"/>
    <p:restoredTop sz="77415" autoAdjust="0"/>
  </p:normalViewPr>
  <p:slideViewPr>
    <p:cSldViewPr snapToGrid="0">
      <p:cViewPr varScale="1">
        <p:scale>
          <a:sx n="97" d="100"/>
          <a:sy n="97" d="100"/>
        </p:scale>
        <p:origin x="2096" y="368"/>
      </p:cViewPr>
      <p:guideLst>
        <p:guide orient="horz"/>
        <p:guide pos="7677"/>
        <p:guide orient="horz" pos="3912"/>
        <p:guide pos="383"/>
        <p:guide pos="7295"/>
        <p:guide orient="horz" pos="2160"/>
        <p:guide pos="3839"/>
        <p:guide orient="horz" pos="792"/>
        <p:guide orient="horz" pos="3768"/>
      </p:guideLst>
    </p:cSldViewPr>
  </p:slideViewPr>
  <p:outlineViewPr>
    <p:cViewPr>
      <p:scale>
        <a:sx n="33" d="100"/>
        <a:sy n="33" d="100"/>
      </p:scale>
      <p:origin x="0" y="-9832"/>
    </p:cViewPr>
  </p:outlineViewPr>
  <p:notesTextViewPr>
    <p:cViewPr>
      <p:scale>
        <a:sx n="110" d="100"/>
        <a:sy n="110" d="100"/>
      </p:scale>
      <p:origin x="0" y="0"/>
    </p:cViewPr>
  </p:notesTextViewPr>
  <p:sorterViewPr>
    <p:cViewPr>
      <p:scale>
        <a:sx n="98" d="100"/>
        <a:sy n="98" d="100"/>
      </p:scale>
      <p:origin x="0" y="0"/>
    </p:cViewPr>
  </p:sorterViewPr>
  <p:notesViewPr>
    <p:cSldViewPr snapToGrid="0">
      <p:cViewPr varScale="1">
        <p:scale>
          <a:sx n="126" d="100"/>
          <a:sy n="126" d="100"/>
        </p:scale>
        <p:origin x="3912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commentAuthors" Target="commentAuthors.xml"/><Relationship Id="rId10" Type="http://schemas.microsoft.com/office/2016/11/relationships/changesInfo" Target="changesInfos/changesInfo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3C2ECAFF-E1B8-9A4F-86CA-E73868E84495}"/>
    <pc:docChg chg="undo custSel modSld addMainMaster modMainMaster">
      <pc:chgData name="Arbour, Duncan" userId="f8c76c83-f09a-4702-8a60-e00215c8b89f" providerId="ADAL" clId="{3C2ECAFF-E1B8-9A4F-86CA-E73868E84495}" dt="2024-08-25T10:36:18.595" v="732" actId="20577"/>
      <pc:docMkLst>
        <pc:docMk/>
      </pc:docMkLst>
      <pc:sldChg chg="modSp mod modNotesTx">
        <pc:chgData name="Arbour, Duncan" userId="f8c76c83-f09a-4702-8a60-e00215c8b89f" providerId="ADAL" clId="{3C2ECAFF-E1B8-9A4F-86CA-E73868E84495}" dt="2024-08-25T10:36:18.595" v="732" actId="20577"/>
        <pc:sldMkLst>
          <pc:docMk/>
          <pc:sldMk cId="1101563866" sldId="2124817324"/>
        </pc:sldMkLst>
        <pc:spChg chg="mod">
          <ac:chgData name="Arbour, Duncan" userId="f8c76c83-f09a-4702-8a60-e00215c8b89f" providerId="ADAL" clId="{3C2ECAFF-E1B8-9A4F-86CA-E73868E84495}" dt="2024-08-25T09:59:29.609" v="11" actId="20577"/>
          <ac:spMkLst>
            <pc:docMk/>
            <pc:sldMk cId="1101563866" sldId="2124817324"/>
            <ac:spMk id="2" creationId="{D037966B-53E5-A94D-BD41-AB5566565BEF}"/>
          </ac:spMkLst>
        </pc:spChg>
      </pc:sldChg>
      <pc:sldMasterChg chg="addSp delSp modSp mod">
        <pc:chgData name="Arbour, Duncan" userId="f8c76c83-f09a-4702-8a60-e00215c8b89f" providerId="ADAL" clId="{3C2ECAFF-E1B8-9A4F-86CA-E73868E84495}" dt="2024-08-25T10:24:18.522" v="719" actId="20577"/>
        <pc:sldMasterMkLst>
          <pc:docMk/>
          <pc:sldMasterMk cId="1552088819" sldId="2147484720"/>
        </pc:sldMasterMkLst>
        <pc:spChg chg="add mod">
          <ac:chgData name="Arbour, Duncan" userId="f8c76c83-f09a-4702-8a60-e00215c8b89f" providerId="ADAL" clId="{3C2ECAFF-E1B8-9A4F-86CA-E73868E84495}" dt="2024-08-25T10:23:47.585" v="714"/>
          <ac:spMkLst>
            <pc:docMk/>
            <pc:sldMasterMk cId="1552088819" sldId="2147484720"/>
            <ac:spMk id="2" creationId="{00A0DF0A-3CF6-27A7-E4E6-782FA06CD032}"/>
          </ac:spMkLst>
        </pc:spChg>
        <pc:spChg chg="add mod">
          <ac:chgData name="Arbour, Duncan" userId="f8c76c83-f09a-4702-8a60-e00215c8b89f" providerId="ADAL" clId="{3C2ECAFF-E1B8-9A4F-86CA-E73868E84495}" dt="2024-08-25T10:23:47.585" v="714"/>
          <ac:spMkLst>
            <pc:docMk/>
            <pc:sldMasterMk cId="1552088819" sldId="2147484720"/>
            <ac:spMk id="3" creationId="{4DD4EC34-C0BD-357F-AAB1-5314E2EFC9A9}"/>
          </ac:spMkLst>
        </pc:spChg>
        <pc:spChg chg="add mod">
          <ac:chgData name="Arbour, Duncan" userId="f8c76c83-f09a-4702-8a60-e00215c8b89f" providerId="ADAL" clId="{3C2ECAFF-E1B8-9A4F-86CA-E73868E84495}" dt="2024-08-25T10:23:47.585" v="714"/>
          <ac:spMkLst>
            <pc:docMk/>
            <pc:sldMasterMk cId="1552088819" sldId="2147484720"/>
            <ac:spMk id="4" creationId="{099577D0-97FB-1572-9536-5D14099F2EE7}"/>
          </ac:spMkLst>
        </pc:spChg>
        <pc:spChg chg="add del mod">
          <ac:chgData name="Arbour, Duncan" userId="f8c76c83-f09a-4702-8a60-e00215c8b89f" providerId="ADAL" clId="{3C2ECAFF-E1B8-9A4F-86CA-E73868E84495}" dt="2024-08-25T10:24:09.886" v="717" actId="478"/>
          <ac:spMkLst>
            <pc:docMk/>
            <pc:sldMasterMk cId="1552088819" sldId="2147484720"/>
            <ac:spMk id="5" creationId="{9ABF5A00-8C1F-6412-578B-87E46388D883}"/>
          </ac:spMkLst>
        </pc:spChg>
        <pc:spChg chg="add mod">
          <ac:chgData name="Arbour, Duncan" userId="f8c76c83-f09a-4702-8a60-e00215c8b89f" providerId="ADAL" clId="{3C2ECAFF-E1B8-9A4F-86CA-E73868E84495}" dt="2024-08-25T10:23:47.585" v="714"/>
          <ac:spMkLst>
            <pc:docMk/>
            <pc:sldMasterMk cId="1552088819" sldId="2147484720"/>
            <ac:spMk id="8" creationId="{600B1FC4-44C0-45A7-5C9E-5B81EF499521}"/>
          </ac:spMkLst>
        </pc:spChg>
        <pc:spChg chg="add mod">
          <ac:chgData name="Arbour, Duncan" userId="f8c76c83-f09a-4702-8a60-e00215c8b89f" providerId="ADAL" clId="{3C2ECAFF-E1B8-9A4F-86CA-E73868E84495}" dt="2024-08-25T10:24:18.522" v="719" actId="20577"/>
          <ac:spMkLst>
            <pc:docMk/>
            <pc:sldMasterMk cId="1552088819" sldId="2147484720"/>
            <ac:spMk id="9" creationId="{B75003BD-1F49-DB6E-9BE1-ADE9B03B56D0}"/>
          </ac:spMkLst>
        </pc:spChg>
        <pc:spChg chg="add mod">
          <ac:chgData name="Arbour, Duncan" userId="f8c76c83-f09a-4702-8a60-e00215c8b89f" providerId="ADAL" clId="{3C2ECAFF-E1B8-9A4F-86CA-E73868E84495}" dt="2024-08-25T10:23:47.585" v="714"/>
          <ac:spMkLst>
            <pc:docMk/>
            <pc:sldMasterMk cId="1552088819" sldId="2147484720"/>
            <ac:spMk id="10" creationId="{F4D9A45A-D5EE-5940-B5ED-9EDD9DBF6001}"/>
          </ac:spMkLst>
        </pc:spChg>
        <pc:cxnChg chg="add mod">
          <ac:chgData name="Arbour, Duncan" userId="f8c76c83-f09a-4702-8a60-e00215c8b89f" providerId="ADAL" clId="{3C2ECAFF-E1B8-9A4F-86CA-E73868E84495}" dt="2024-08-25T10:23:47.585" v="714"/>
          <ac:cxnSpMkLst>
            <pc:docMk/>
            <pc:sldMasterMk cId="1552088819" sldId="2147484720"/>
            <ac:cxnSpMk id="6" creationId="{D8407B93-9020-8005-1495-07F8179B7C5F}"/>
          </ac:cxnSpMkLst>
        </pc:cxnChg>
        <pc:cxnChg chg="add mod">
          <ac:chgData name="Arbour, Duncan" userId="f8c76c83-f09a-4702-8a60-e00215c8b89f" providerId="ADAL" clId="{3C2ECAFF-E1B8-9A4F-86CA-E73868E84495}" dt="2024-08-25T10:23:47.585" v="714"/>
          <ac:cxnSpMkLst>
            <pc:docMk/>
            <pc:sldMasterMk cId="1552088819" sldId="2147484720"/>
            <ac:cxnSpMk id="7" creationId="{84D04895-9C23-AEE8-83EA-B49A0D440ABF}"/>
          </ac:cxnSpMkLst>
        </pc:cxnChg>
      </pc:sldMasterChg>
      <pc:sldMasterChg chg="new mod addSldLayout">
        <pc:chgData name="Arbour, Duncan" userId="f8c76c83-f09a-4702-8a60-e00215c8b89f" providerId="ADAL" clId="{3C2ECAFF-E1B8-9A4F-86CA-E73868E84495}" dt="2024-08-25T10:23:39.522" v="713" actId="6938"/>
        <pc:sldMasterMkLst>
          <pc:docMk/>
          <pc:sldMasterMk cId="131788798" sldId="2147484723"/>
        </pc:sldMasterMkLst>
        <pc:sldLayoutChg chg="new replId">
          <pc:chgData name="Arbour, Duncan" userId="f8c76c83-f09a-4702-8a60-e00215c8b89f" providerId="ADAL" clId="{3C2ECAFF-E1B8-9A4F-86CA-E73868E84495}" dt="2024-08-25T10:23:39.522" v="713" actId="6938"/>
          <pc:sldLayoutMkLst>
            <pc:docMk/>
            <pc:sldMasterMk cId="131788798" sldId="2147484723"/>
            <pc:sldLayoutMk cId="2818741901" sldId="2147484724"/>
          </pc:sldLayoutMkLst>
        </pc:sldLayoutChg>
        <pc:sldLayoutChg chg="new replId">
          <pc:chgData name="Arbour, Duncan" userId="f8c76c83-f09a-4702-8a60-e00215c8b89f" providerId="ADAL" clId="{3C2ECAFF-E1B8-9A4F-86CA-E73868E84495}" dt="2024-08-25T10:23:39.522" v="713" actId="6938"/>
          <pc:sldLayoutMkLst>
            <pc:docMk/>
            <pc:sldMasterMk cId="131788798" sldId="2147484723"/>
            <pc:sldLayoutMk cId="3146723179" sldId="2147484725"/>
          </pc:sldLayoutMkLst>
        </pc:sldLayoutChg>
        <pc:sldLayoutChg chg="new replId">
          <pc:chgData name="Arbour, Duncan" userId="f8c76c83-f09a-4702-8a60-e00215c8b89f" providerId="ADAL" clId="{3C2ECAFF-E1B8-9A4F-86CA-E73868E84495}" dt="2024-08-25T10:23:39.522" v="713" actId="6938"/>
          <pc:sldLayoutMkLst>
            <pc:docMk/>
            <pc:sldMasterMk cId="131788798" sldId="2147484723"/>
            <pc:sldLayoutMk cId="356423968" sldId="2147484726"/>
          </pc:sldLayoutMkLst>
        </pc:sldLayoutChg>
        <pc:sldLayoutChg chg="new replId">
          <pc:chgData name="Arbour, Duncan" userId="f8c76c83-f09a-4702-8a60-e00215c8b89f" providerId="ADAL" clId="{3C2ECAFF-E1B8-9A4F-86CA-E73868E84495}" dt="2024-08-25T10:23:39.522" v="713" actId="6938"/>
          <pc:sldLayoutMkLst>
            <pc:docMk/>
            <pc:sldMasterMk cId="131788798" sldId="2147484723"/>
            <pc:sldLayoutMk cId="1399016895" sldId="2147484727"/>
          </pc:sldLayoutMkLst>
        </pc:sldLayoutChg>
        <pc:sldLayoutChg chg="new replId">
          <pc:chgData name="Arbour, Duncan" userId="f8c76c83-f09a-4702-8a60-e00215c8b89f" providerId="ADAL" clId="{3C2ECAFF-E1B8-9A4F-86CA-E73868E84495}" dt="2024-08-25T10:23:39.522" v="713" actId="6938"/>
          <pc:sldLayoutMkLst>
            <pc:docMk/>
            <pc:sldMasterMk cId="131788798" sldId="2147484723"/>
            <pc:sldLayoutMk cId="2055930000" sldId="2147484728"/>
          </pc:sldLayoutMkLst>
        </pc:sldLayoutChg>
        <pc:sldLayoutChg chg="new replId">
          <pc:chgData name="Arbour, Duncan" userId="f8c76c83-f09a-4702-8a60-e00215c8b89f" providerId="ADAL" clId="{3C2ECAFF-E1B8-9A4F-86CA-E73868E84495}" dt="2024-08-25T10:23:39.522" v="713" actId="6938"/>
          <pc:sldLayoutMkLst>
            <pc:docMk/>
            <pc:sldMasterMk cId="131788798" sldId="2147484723"/>
            <pc:sldLayoutMk cId="1550530448" sldId="2147484729"/>
          </pc:sldLayoutMkLst>
        </pc:sldLayoutChg>
        <pc:sldLayoutChg chg="new replId">
          <pc:chgData name="Arbour, Duncan" userId="f8c76c83-f09a-4702-8a60-e00215c8b89f" providerId="ADAL" clId="{3C2ECAFF-E1B8-9A4F-86CA-E73868E84495}" dt="2024-08-25T10:23:39.522" v="713" actId="6938"/>
          <pc:sldLayoutMkLst>
            <pc:docMk/>
            <pc:sldMasterMk cId="131788798" sldId="2147484723"/>
            <pc:sldLayoutMk cId="976650761" sldId="2147484730"/>
          </pc:sldLayoutMkLst>
        </pc:sldLayoutChg>
        <pc:sldLayoutChg chg="new replId">
          <pc:chgData name="Arbour, Duncan" userId="f8c76c83-f09a-4702-8a60-e00215c8b89f" providerId="ADAL" clId="{3C2ECAFF-E1B8-9A4F-86CA-E73868E84495}" dt="2024-08-25T10:23:39.522" v="713" actId="6938"/>
          <pc:sldLayoutMkLst>
            <pc:docMk/>
            <pc:sldMasterMk cId="131788798" sldId="2147484723"/>
            <pc:sldLayoutMk cId="2680153824" sldId="2147484731"/>
          </pc:sldLayoutMkLst>
        </pc:sldLayoutChg>
        <pc:sldLayoutChg chg="new replId">
          <pc:chgData name="Arbour, Duncan" userId="f8c76c83-f09a-4702-8a60-e00215c8b89f" providerId="ADAL" clId="{3C2ECAFF-E1B8-9A4F-86CA-E73868E84495}" dt="2024-08-25T10:23:39.522" v="713" actId="6938"/>
          <pc:sldLayoutMkLst>
            <pc:docMk/>
            <pc:sldMasterMk cId="131788798" sldId="2147484723"/>
            <pc:sldLayoutMk cId="3628125136" sldId="2147484732"/>
          </pc:sldLayoutMkLst>
        </pc:sldLayoutChg>
        <pc:sldLayoutChg chg="new replId">
          <pc:chgData name="Arbour, Duncan" userId="f8c76c83-f09a-4702-8a60-e00215c8b89f" providerId="ADAL" clId="{3C2ECAFF-E1B8-9A4F-86CA-E73868E84495}" dt="2024-08-25T10:23:39.522" v="713" actId="6938"/>
          <pc:sldLayoutMkLst>
            <pc:docMk/>
            <pc:sldMasterMk cId="131788798" sldId="2147484723"/>
            <pc:sldLayoutMk cId="15857825" sldId="2147484733"/>
          </pc:sldLayoutMkLst>
        </pc:sldLayoutChg>
        <pc:sldLayoutChg chg="new replId">
          <pc:chgData name="Arbour, Duncan" userId="f8c76c83-f09a-4702-8a60-e00215c8b89f" providerId="ADAL" clId="{3C2ECAFF-E1B8-9A4F-86CA-E73868E84495}" dt="2024-08-25T10:23:39.522" v="713" actId="6938"/>
          <pc:sldLayoutMkLst>
            <pc:docMk/>
            <pc:sldMasterMk cId="131788798" sldId="2147484723"/>
            <pc:sldLayoutMk cId="1448672792" sldId="214748473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DF1217-D7A3-A142-8B17-A4CFF57C0D82}" type="datetimeFigureOut">
              <a:rPr lang="en-US" smtClean="0"/>
              <a:t>8/25/24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8E721A-00FE-6747-863C-C15498854AF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0013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60949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Persona_name</a:t>
            </a:r>
            <a:endParaRPr lang="en-GB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Persona_age</a:t>
            </a:r>
            <a:endParaRPr lang="en-GB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Persona_location</a:t>
            </a:r>
            <a:endParaRPr lang="en-GB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Persona_occupation</a:t>
            </a:r>
            <a:endParaRPr lang="en-GB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800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Persona_relationships</a:t>
            </a:r>
            <a:endParaRPr lang="en-GB" sz="1800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Persona_mindset</a:t>
            </a:r>
            <a:endParaRPr lang="en-GB" sz="18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800" kern="1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Persona_unmet_needs</a:t>
            </a:r>
            <a:endParaRPr lang="en-GB" sz="1800" kern="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GB" sz="1800" kern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Persona_pain_points</a:t>
            </a:r>
            <a:br>
              <a:rPr lang="en-GB" sz="700" dirty="0"/>
            </a:br>
            <a:endParaRPr lang="en-GB" sz="7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kern="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800" b="1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b="1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60949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8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48E721A-00FE-6747-863C-C15498854AF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1601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Slide,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87767" y="118875"/>
            <a:ext cx="11204324" cy="914400"/>
          </a:xfrm>
          <a:prstGeom prst="rect">
            <a:avLst/>
          </a:prstGeom>
        </p:spPr>
        <p:txBody>
          <a:bodyPr lIns="0" tIns="0" rIns="0" bIns="0" anchor="ctr" anchorCtr="0">
            <a:noAutofit/>
          </a:bodyPr>
          <a:lstStyle>
            <a:lvl1pPr algn="l">
              <a:lnSpc>
                <a:spcPct val="85000"/>
              </a:lnSpc>
              <a:defRPr sz="2665" b="1" spc="-1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header (Arial Bold 20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87768" y="1341889"/>
            <a:ext cx="11189980" cy="4412875"/>
          </a:xfrm>
          <a:prstGeom prst="rect">
            <a:avLst/>
          </a:prstGeom>
        </p:spPr>
        <p:txBody>
          <a:bodyPr lIns="0" tIns="0" rIns="0" bIns="0"/>
          <a:lstStyle>
            <a:lvl1pPr marL="150201" indent="-150201">
              <a:lnSpc>
                <a:spcPct val="110000"/>
              </a:lnSpc>
              <a:spcBef>
                <a:spcPts val="533"/>
              </a:spcBef>
              <a:buSzPct val="75000"/>
              <a:defRPr sz="2132">
                <a:solidFill>
                  <a:schemeClr val="tx1"/>
                </a:solidFill>
              </a:defRPr>
            </a:lvl1pPr>
            <a:lvl2pPr marL="459065" indent="-154433">
              <a:lnSpc>
                <a:spcPct val="110000"/>
              </a:lnSpc>
              <a:spcBef>
                <a:spcPts val="400"/>
              </a:spcBef>
              <a:buSzPct val="75000"/>
              <a:defRPr sz="1865">
                <a:solidFill>
                  <a:schemeClr val="tx1"/>
                </a:solidFill>
              </a:defRPr>
            </a:lvl2pPr>
            <a:lvl3pPr marL="759466" indent="-150201">
              <a:lnSpc>
                <a:spcPct val="110000"/>
              </a:lnSpc>
              <a:spcBef>
                <a:spcPts val="400"/>
              </a:spcBef>
              <a:buSzPct val="75000"/>
              <a:defRPr sz="1600">
                <a:solidFill>
                  <a:schemeClr val="tx1"/>
                </a:solidFill>
              </a:defRPr>
            </a:lvl3pPr>
            <a:lvl4pPr marL="1068329" indent="-154433">
              <a:lnSpc>
                <a:spcPct val="110000"/>
              </a:lnSpc>
              <a:spcBef>
                <a:spcPts val="333"/>
              </a:spcBef>
              <a:buSzPct val="75000"/>
              <a:defRPr sz="1466">
                <a:solidFill>
                  <a:schemeClr val="tx1"/>
                </a:solidFill>
              </a:defRPr>
            </a:lvl4pPr>
            <a:lvl5pPr marL="1368731" indent="-150201">
              <a:lnSpc>
                <a:spcPct val="110000"/>
              </a:lnSpc>
              <a:spcBef>
                <a:spcPts val="267"/>
              </a:spcBef>
              <a:buSzPct val="75000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 (Arial 18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1"/>
            <a:r>
              <a:rPr lang="en-US" dirty="0"/>
              <a:t>Second level (Arial 16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2"/>
            <a:r>
              <a:rPr lang="en-US" dirty="0"/>
              <a:t>Third level (Arial 14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3"/>
            <a:r>
              <a:rPr lang="en-US" dirty="0"/>
              <a:t>Fourth level (Arial 12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  <a:p>
            <a:pPr lvl="4"/>
            <a:r>
              <a:rPr lang="en-US" dirty="0"/>
              <a:t>Fifth level (Arial 10 </a:t>
            </a:r>
            <a:r>
              <a:rPr lang="en-US" dirty="0" err="1"/>
              <a:t>pt</a:t>
            </a:r>
            <a:r>
              <a:rPr lang="en-US" dirty="0"/>
              <a:t>, black)</a:t>
            </a:r>
          </a:p>
        </p:txBody>
      </p:sp>
    </p:spTree>
    <p:extLst>
      <p:ext uri="{BB962C8B-B14F-4D97-AF65-F5344CB8AC3E}">
        <p14:creationId xmlns:p14="http://schemas.microsoft.com/office/powerpoint/2010/main" val="3015777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0A0DF0A-3CF6-27A7-E4E6-782FA06CD032}"/>
              </a:ext>
            </a:extLst>
          </p:cNvPr>
          <p:cNvSpPr/>
          <p:nvPr userDrawn="1"/>
        </p:nvSpPr>
        <p:spPr>
          <a:xfrm>
            <a:off x="361456" y="1033275"/>
            <a:ext cx="1637465" cy="16380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D4EC34-C0BD-357F-AAB1-5314E2EFC9A9}"/>
              </a:ext>
            </a:extLst>
          </p:cNvPr>
          <p:cNvSpPr txBox="1"/>
          <p:nvPr userDrawn="1"/>
        </p:nvSpPr>
        <p:spPr>
          <a:xfrm>
            <a:off x="8258142" y="884141"/>
            <a:ext cx="356922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Pain-points and frustrations:</a:t>
            </a:r>
          </a:p>
          <a:p>
            <a:endParaRPr lang="en-GB" sz="600" b="1" dirty="0">
              <a:solidFill>
                <a:schemeClr val="accent4"/>
              </a:solidFill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GB" sz="1200" kern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Persona_pain_points</a:t>
            </a:r>
            <a:endParaRPr lang="en-GB" sz="1200" b="1" kern="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br>
              <a:rPr lang="en-GB" sz="400" dirty="0"/>
            </a:br>
            <a:endParaRPr lang="en-GB" sz="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9577D0-97FB-1572-9536-5D14099F2EE7}"/>
              </a:ext>
            </a:extLst>
          </p:cNvPr>
          <p:cNvSpPr txBox="1"/>
          <p:nvPr userDrawn="1"/>
        </p:nvSpPr>
        <p:spPr>
          <a:xfrm>
            <a:off x="4357008" y="884141"/>
            <a:ext cx="3661831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Unmet needs:</a:t>
            </a:r>
          </a:p>
          <a:p>
            <a:pPr algn="just" defTabSz="609358">
              <a:defRPr/>
            </a:pPr>
            <a:endParaRPr lang="en-US" sz="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kern="1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Persona_unmet_needs</a:t>
            </a:r>
            <a:endParaRPr lang="en-GB" sz="1200" kern="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8407B93-9020-8005-1495-07F8179B7C5F}"/>
              </a:ext>
            </a:extLst>
          </p:cNvPr>
          <p:cNvCxnSpPr>
            <a:cxnSpLocks/>
          </p:cNvCxnSpPr>
          <p:nvPr userDrawn="1"/>
        </p:nvCxnSpPr>
        <p:spPr>
          <a:xfrm>
            <a:off x="4213671" y="959705"/>
            <a:ext cx="0" cy="5125787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D04895-9C23-AEE8-83EA-B49A0D440ABF}"/>
              </a:ext>
            </a:extLst>
          </p:cNvPr>
          <p:cNvCxnSpPr>
            <a:cxnSpLocks/>
          </p:cNvCxnSpPr>
          <p:nvPr userDrawn="1"/>
        </p:nvCxnSpPr>
        <p:spPr>
          <a:xfrm>
            <a:off x="8088257" y="959705"/>
            <a:ext cx="0" cy="5125787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00B1FC4-44C0-45A7-5C9E-5B81EF499521}"/>
              </a:ext>
            </a:extLst>
          </p:cNvPr>
          <p:cNvSpPr txBox="1"/>
          <p:nvPr userDrawn="1"/>
        </p:nvSpPr>
        <p:spPr>
          <a:xfrm>
            <a:off x="2073591" y="963653"/>
            <a:ext cx="202697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Persona_name</a:t>
            </a:r>
            <a:endParaRPr lang="en-GB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2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Persona_age</a:t>
            </a:r>
            <a:endParaRPr lang="en-GB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GB" sz="12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Persona_location</a:t>
            </a:r>
            <a:endParaRPr lang="en-GB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Occupation: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2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Persona_occupation</a:t>
            </a:r>
            <a:endParaRPr lang="en-GB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Relationships: </a:t>
            </a:r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Persona_relationships</a:t>
            </a:r>
            <a:endParaRPr lang="en-GB" sz="1200" b="1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5003BD-1F49-DB6E-9BE1-ADE9B03B56D0}"/>
              </a:ext>
            </a:extLst>
          </p:cNvPr>
          <p:cNvSpPr txBox="1"/>
          <p:nvPr userDrawn="1"/>
        </p:nvSpPr>
        <p:spPr>
          <a:xfrm>
            <a:off x="260585" y="2754893"/>
            <a:ext cx="3953085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600" dirty="0"/>
          </a:p>
          <a:p>
            <a:r>
              <a:rPr lang="en-GB" sz="1600" b="1" dirty="0">
                <a:solidFill>
                  <a:schemeClr val="bg1"/>
                </a:solidFill>
              </a:rPr>
              <a:t>Mindset: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D9A45A-D5EE-5940-B5ED-9EDD9DBF6001}"/>
              </a:ext>
            </a:extLst>
          </p:cNvPr>
          <p:cNvSpPr txBox="1"/>
          <p:nvPr userDrawn="1"/>
        </p:nvSpPr>
        <p:spPr>
          <a:xfrm>
            <a:off x="361456" y="1033275"/>
            <a:ext cx="1568799" cy="2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Image_prompt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55208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722" r:id="rId1"/>
  </p:sldLayoutIdLst>
  <p:txStyles>
    <p:titleStyle>
      <a:lvl1pPr algn="l" defTabSz="609265" rtl="0" eaLnBrk="1" latinLnBrk="0" hangingPunct="1">
        <a:spcBef>
          <a:spcPct val="0"/>
        </a:spcBef>
        <a:buNone/>
        <a:defRPr sz="586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49" indent="-456949" algn="l" defTabSz="609265" rtl="0" eaLnBrk="1" latinLnBrk="0" hangingPunct="1">
        <a:spcBef>
          <a:spcPct val="20000"/>
        </a:spcBef>
        <a:buFont typeface="Arial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055" indent="-380791" algn="l" defTabSz="609265" rtl="0" eaLnBrk="1" latinLnBrk="0" hangingPunct="1">
        <a:spcBef>
          <a:spcPct val="20000"/>
        </a:spcBef>
        <a:buFont typeface="Arial"/>
        <a:buChar char="–"/>
        <a:defRPr sz="3731" kern="1200">
          <a:solidFill>
            <a:schemeClr val="tx1"/>
          </a:solidFill>
          <a:latin typeface="+mn-lt"/>
          <a:ea typeface="+mn-ea"/>
          <a:cs typeface="+mn-cs"/>
        </a:defRPr>
      </a:lvl2pPr>
      <a:lvl3pPr marL="1523162" indent="-304633" algn="l" defTabSz="609265" rtl="0" eaLnBrk="1" latinLnBrk="0" hangingPunct="1">
        <a:spcBef>
          <a:spcPct val="20000"/>
        </a:spcBef>
        <a:buFont typeface="Arial"/>
        <a:buChar char="•"/>
        <a:defRPr sz="31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427" indent="-304633" algn="l" defTabSz="609265" rtl="0" eaLnBrk="1" latinLnBrk="0" hangingPunct="1">
        <a:spcBef>
          <a:spcPct val="20000"/>
        </a:spcBef>
        <a:buFont typeface="Arial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1691" indent="-304633" algn="l" defTabSz="609265" rtl="0" eaLnBrk="1" latinLnBrk="0" hangingPunct="1">
        <a:spcBef>
          <a:spcPct val="20000"/>
        </a:spcBef>
        <a:buFont typeface="Arial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095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022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486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751" indent="-304633" algn="l" defTabSz="609265" rtl="0" eaLnBrk="1" latinLnBrk="0" hangingPunct="1">
        <a:spcBef>
          <a:spcPct val="20000"/>
        </a:spcBef>
        <a:buFont typeface="Arial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65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52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79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705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324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589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853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4118" algn="l" defTabSz="609265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32CF50-066D-2DCC-8A6D-EF95DC7396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24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C8610-DB1C-0D93-351E-9D4133191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24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D0F4-18A9-4396-D0D4-54D6F5FF9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161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5EE8E-4AA8-D849-9090-E8C66407B40A}" type="datetimeFigureOut">
              <a:rPr lang="en-GB" smtClean="0"/>
              <a:t>25/08/2024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5BFDA8-AAB9-E361-2744-F400A3518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7013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6E0D1C-DCC5-01B8-0949-F4AA45AE27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09013" y="6356350"/>
            <a:ext cx="2741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E2E2C8-4CB7-7049-BE48-9BAADBED21B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88798"/>
      </p:ext>
    </p:extLst>
  </p:cSld>
  <p:clrMap bg1="lt1" tx1="dk1" bg2="lt2" tx2="dk2" accent1="accent1" accent2="accent2" accent3="accent3" accent4="accent4" accent5="accent5" accent6="accent6" hlink="hlink" folHlink="folHlink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C723050-D450-D15E-178A-FEACB8C7E325}"/>
              </a:ext>
            </a:extLst>
          </p:cNvPr>
          <p:cNvSpPr/>
          <p:nvPr/>
        </p:nvSpPr>
        <p:spPr>
          <a:xfrm>
            <a:off x="361456" y="1033275"/>
            <a:ext cx="1637465" cy="1638000"/>
          </a:xfrm>
          <a:prstGeom prst="rect">
            <a:avLst/>
          </a:prstGeom>
          <a:noFill/>
          <a:ln>
            <a:solidFill>
              <a:schemeClr val="bg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rmAutofit/>
          </a:bodyPr>
          <a:lstStyle/>
          <a:p>
            <a:pPr algn="ctr"/>
            <a:endParaRPr lang="en-GB" dirty="0" err="1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99E3FA3-B253-244B-9DA2-052CF8783420}"/>
              </a:ext>
            </a:extLst>
          </p:cNvPr>
          <p:cNvSpPr txBox="1"/>
          <p:nvPr/>
        </p:nvSpPr>
        <p:spPr>
          <a:xfrm>
            <a:off x="8258142" y="884141"/>
            <a:ext cx="3569227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Pain-points and frustrations:</a:t>
            </a:r>
          </a:p>
          <a:p>
            <a:endParaRPr lang="en-GB" sz="600" b="1" dirty="0">
              <a:solidFill>
                <a:schemeClr val="accent4"/>
              </a:solidFill>
            </a:endParaRPr>
          </a:p>
          <a:p>
            <a:pPr lvl="0">
              <a:buSzPts val="1000"/>
              <a:tabLst>
                <a:tab pos="457200" algn="l"/>
              </a:tabLst>
            </a:pPr>
            <a:r>
              <a:rPr lang="en-GB" sz="1200" kern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Persona_pain_points</a:t>
            </a:r>
            <a:endParaRPr lang="en-GB" sz="1200" b="1" kern="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br>
              <a:rPr lang="en-GB" sz="400" dirty="0"/>
            </a:br>
            <a:endParaRPr lang="en-GB" sz="40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D6F976F-8EBE-5840-8378-C1F6C07C002E}"/>
              </a:ext>
            </a:extLst>
          </p:cNvPr>
          <p:cNvSpPr txBox="1"/>
          <p:nvPr/>
        </p:nvSpPr>
        <p:spPr>
          <a:xfrm>
            <a:off x="4357008" y="884141"/>
            <a:ext cx="3661831" cy="80021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</a:rPr>
              <a:t>Unmet needs:</a:t>
            </a:r>
          </a:p>
          <a:p>
            <a:pPr algn="just" defTabSz="609358">
              <a:defRPr/>
            </a:pPr>
            <a:endParaRPr lang="en-US" sz="6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1200" kern="1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Persona_unmet_needs</a:t>
            </a:r>
            <a:endParaRPr lang="en-GB" sz="1200" kern="1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GB" sz="1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37966B-53E5-A94D-BD41-AB5566565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Slide_title</a:t>
            </a:r>
            <a:endParaRPr lang="en-GB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B89B16BC-3F99-4441-82AC-43031144F899}"/>
              </a:ext>
            </a:extLst>
          </p:cNvPr>
          <p:cNvCxnSpPr>
            <a:cxnSpLocks/>
          </p:cNvCxnSpPr>
          <p:nvPr/>
        </p:nvCxnSpPr>
        <p:spPr>
          <a:xfrm>
            <a:off x="4213671" y="959705"/>
            <a:ext cx="0" cy="5125787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8B231FE-9CD0-C341-A36E-B5C6807BDBFD}"/>
              </a:ext>
            </a:extLst>
          </p:cNvPr>
          <p:cNvCxnSpPr>
            <a:cxnSpLocks/>
          </p:cNvCxnSpPr>
          <p:nvPr/>
        </p:nvCxnSpPr>
        <p:spPr>
          <a:xfrm>
            <a:off x="8088257" y="959705"/>
            <a:ext cx="0" cy="5125787"/>
          </a:xfrm>
          <a:prstGeom prst="line">
            <a:avLst/>
          </a:prstGeom>
          <a:ln w="9525">
            <a:solidFill>
              <a:schemeClr val="accent6"/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99F9928-6345-9241-BB31-947AF135B00E}"/>
              </a:ext>
            </a:extLst>
          </p:cNvPr>
          <p:cNvSpPr txBox="1"/>
          <p:nvPr/>
        </p:nvSpPr>
        <p:spPr>
          <a:xfrm>
            <a:off x="2073591" y="963653"/>
            <a:ext cx="2026970" cy="144655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Persona_name</a:t>
            </a:r>
            <a:endParaRPr lang="en-GB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Age: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2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Persona_age</a:t>
            </a:r>
            <a:endParaRPr lang="en-GB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Location: </a:t>
            </a:r>
            <a:r>
              <a:rPr lang="en-GB" sz="12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Persona_location</a:t>
            </a:r>
            <a:endParaRPr lang="en-GB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Occupation:</a:t>
            </a:r>
            <a:r>
              <a:rPr lang="en-GB" sz="1200" dirty="0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120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Persona_occupation</a:t>
            </a:r>
            <a:endParaRPr lang="en-GB" sz="12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12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Relationships: </a:t>
            </a:r>
            <a:r>
              <a:rPr lang="en-GB" sz="1200" dirty="0" err="1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Persona_relationships</a:t>
            </a:r>
            <a:endParaRPr lang="en-GB" sz="1200" b="1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400" dirty="0">
              <a:solidFill>
                <a:schemeClr val="accent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40B462-A5B2-DBE2-9E01-95CAC30239E3}"/>
              </a:ext>
            </a:extLst>
          </p:cNvPr>
          <p:cNvSpPr txBox="1"/>
          <p:nvPr/>
        </p:nvSpPr>
        <p:spPr>
          <a:xfrm>
            <a:off x="260585" y="2754893"/>
            <a:ext cx="3953085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GB" sz="600" dirty="0"/>
          </a:p>
          <a:p>
            <a:r>
              <a:rPr lang="en-GB" sz="1600" b="1" dirty="0">
                <a:solidFill>
                  <a:schemeClr val="bg1"/>
                </a:solidFill>
              </a:rPr>
              <a:t>Mindset: </a:t>
            </a:r>
          </a:p>
          <a:p>
            <a:pPr>
              <a:buClr>
                <a:schemeClr val="accent1"/>
              </a:buClr>
            </a:pPr>
            <a:endParaRPr lang="en-GB" sz="600" dirty="0">
              <a:solidFill>
                <a:srgbClr val="7030A0"/>
              </a:solidFill>
            </a:endParaRPr>
          </a:p>
          <a:p>
            <a:pPr algn="l"/>
            <a:r>
              <a:rPr lang="en-GB" sz="1200" b="0" i="0" dirty="0" err="1">
                <a:solidFill>
                  <a:schemeClr val="accent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Persona_mindset</a:t>
            </a:r>
            <a:endParaRPr lang="en-GB" sz="1200" b="0" i="0" dirty="0">
              <a:solidFill>
                <a:schemeClr val="accent2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283A94-15DA-AE6C-7A64-43E9DB7AE348}"/>
              </a:ext>
            </a:extLst>
          </p:cNvPr>
          <p:cNvSpPr txBox="1"/>
          <p:nvPr/>
        </p:nvSpPr>
        <p:spPr>
          <a:xfrm>
            <a:off x="361456" y="1033275"/>
            <a:ext cx="1568799" cy="2714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Image_prompt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101563866"/>
      </p:ext>
    </p:extLst>
  </p:cSld>
  <p:clrMapOvr>
    <a:masterClrMapping/>
  </p:clrMapOvr>
</p:sld>
</file>

<file path=ppt/theme/theme1.xml><?xml version="1.0" encoding="utf-8"?>
<a:theme xmlns:a="http://schemas.openxmlformats.org/drawingml/2006/main" name="1_Syneos_PPT-16x9_01">
  <a:themeElements>
    <a:clrScheme name="Syneos Health">
      <a:dk1>
        <a:srgbClr val="000000"/>
      </a:dk1>
      <a:lt1>
        <a:srgbClr val="EB3300"/>
      </a:lt1>
      <a:dk2>
        <a:srgbClr val="FFFFFF"/>
      </a:dk2>
      <a:lt2>
        <a:srgbClr val="BBBCBC"/>
      </a:lt2>
      <a:accent1>
        <a:srgbClr val="EB3300"/>
      </a:accent1>
      <a:accent2>
        <a:srgbClr val="63666A"/>
      </a:accent2>
      <a:accent3>
        <a:srgbClr val="FF9E1B"/>
      </a:accent3>
      <a:accent4>
        <a:srgbClr val="FF671F"/>
      </a:accent4>
      <a:accent5>
        <a:srgbClr val="002E5D"/>
      </a:accent5>
      <a:accent6>
        <a:srgbClr val="0076A5"/>
      </a:accent6>
      <a:hlink>
        <a:srgbClr val="0076A5"/>
      </a:hlink>
      <a:folHlink>
        <a:srgbClr val="A6192E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lIns="0" tIns="0" rIns="0" bIns="0" rtlCol="0" anchor="ctr">
        <a:normAutofit/>
      </a:bodyPr>
      <a:lstStyle>
        <a:defPPr algn="ctr">
          <a:defRPr dirty="0" err="1" smtClean="0">
            <a:solidFill>
              <a:schemeClr val="tx2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accent3"/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19528</TotalTime>
  <Words>84</Words>
  <Application>Microsoft Macintosh PowerPoint</Application>
  <PresentationFormat>Custom</PresentationFormat>
  <Paragraphs>32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Times New Roman</vt:lpstr>
      <vt:lpstr>1_Syneos_PPT-16x9_01</vt:lpstr>
      <vt:lpstr>Custom Design</vt:lpstr>
      <vt:lpstr>Slide_title</vt:lpstr>
    </vt:vector>
  </TitlesOfParts>
  <Manager/>
  <Company>Syneos Health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KKI Personas</dc:title>
  <dc:subject/>
  <dc:creator>Amit Dhir</dc:creator>
  <cp:keywords/>
  <dc:description/>
  <cp:lastModifiedBy>Arbour, Duncan</cp:lastModifiedBy>
  <cp:revision>828</cp:revision>
  <cp:lastPrinted>2020-04-06T14:41:22Z</cp:lastPrinted>
  <dcterms:modified xsi:type="dcterms:W3CDTF">2024-08-25T10:36:22Z</dcterms:modified>
  <cp:category/>
</cp:coreProperties>
</file>