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83B25-D49C-1944-8C24-EB2CA784E6BB}" v="62" dt="2024-09-11T18:27:5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/>
  </p:normalViewPr>
  <p:slideViewPr>
    <p:cSldViewPr snapToGrid="0">
      <p:cViewPr varScale="1">
        <p:scale>
          <a:sx n="96" d="100"/>
          <a:sy n="96" d="100"/>
        </p:scale>
        <p:origin x="1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0A3D-EE19-EFE9-9BAE-AF408DD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59002-F2D0-C30C-61ED-6528ADFD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1151-8FF6-09A9-D2BE-59F6A9C9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E731-DE4A-E975-9C5C-45FD442D3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580135"/>
            <a:ext cx="10927080" cy="60611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3165-D255-AF78-9BEC-526DEE9C4C50}"/>
              </a:ext>
            </a:extLst>
          </p:cNvPr>
          <p:cNvSpPr/>
          <p:nvPr userDrawn="1"/>
        </p:nvSpPr>
        <p:spPr>
          <a:xfrm>
            <a:off x="63246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0209F-BC6D-416E-20A6-A0E5A1818F1C}"/>
              </a:ext>
            </a:extLst>
          </p:cNvPr>
          <p:cNvSpPr/>
          <p:nvPr userDrawn="1"/>
        </p:nvSpPr>
        <p:spPr>
          <a:xfrm>
            <a:off x="341884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20A70-EE27-A23E-B1A2-22D9BEF76C9D}"/>
              </a:ext>
            </a:extLst>
          </p:cNvPr>
          <p:cNvSpPr/>
          <p:nvPr userDrawn="1"/>
        </p:nvSpPr>
        <p:spPr>
          <a:xfrm>
            <a:off x="620522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279D3-5817-20D3-13B4-DE2AE6E7695E}"/>
              </a:ext>
            </a:extLst>
          </p:cNvPr>
          <p:cNvSpPr/>
          <p:nvPr userDrawn="1"/>
        </p:nvSpPr>
        <p:spPr>
          <a:xfrm>
            <a:off x="8991602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2D34-04E3-AC2B-749C-611AFC09475B}"/>
              </a:ext>
            </a:extLst>
          </p:cNvPr>
          <p:cNvSpPr txBox="1"/>
          <p:nvPr userDrawn="1"/>
        </p:nvSpPr>
        <p:spPr>
          <a:xfrm>
            <a:off x="681888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AB443-F7BC-AD87-D8B4-CA6872940A54}"/>
              </a:ext>
            </a:extLst>
          </p:cNvPr>
          <p:cNvSpPr txBox="1"/>
          <p:nvPr userDrawn="1"/>
        </p:nvSpPr>
        <p:spPr>
          <a:xfrm>
            <a:off x="346826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9A6ED-049D-5E54-E4A3-488BB196DAA1}"/>
              </a:ext>
            </a:extLst>
          </p:cNvPr>
          <p:cNvSpPr txBox="1"/>
          <p:nvPr userDrawn="1"/>
        </p:nvSpPr>
        <p:spPr>
          <a:xfrm>
            <a:off x="625464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78DFB-12A3-3858-0807-6D758ACC3E63}"/>
              </a:ext>
            </a:extLst>
          </p:cNvPr>
          <p:cNvSpPr txBox="1"/>
          <p:nvPr userDrawn="1"/>
        </p:nvSpPr>
        <p:spPr>
          <a:xfrm>
            <a:off x="9041030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3EEE409-C361-AFFD-D057-3FE73F1F2A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825" y="1242711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2" name="Content Placeholder 50">
            <a:extLst>
              <a:ext uri="{FF2B5EF4-FFF2-40B4-BE49-F238E27FC236}">
                <a16:creationId xmlns:a16="http://schemas.microsoft.com/office/drawing/2014/main" id="{44F4FF77-D624-90D2-F291-8169B193570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18523" y="1248297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3" name="Content Placeholder 50">
            <a:extLst>
              <a:ext uri="{FF2B5EF4-FFF2-40B4-BE49-F238E27FC236}">
                <a16:creationId xmlns:a16="http://schemas.microsoft.com/office/drawing/2014/main" id="{AFA006B8-0D26-9595-6184-47243E0C033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2061" y="1247356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4" name="Content Placeholder 50">
            <a:extLst>
              <a:ext uri="{FF2B5EF4-FFF2-40B4-BE49-F238E27FC236}">
                <a16:creationId xmlns:a16="http://schemas.microsoft.com/office/drawing/2014/main" id="{3FFAF10E-E81D-3318-6DFD-5EE541766C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038759" y="1252942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70DDF0-FF58-544E-7141-871301E726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82879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A38EB074-1C45-48DF-402C-2EFDA523EF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82879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12572A1-8CA6-6BA2-FCA0-5A93337189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82297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F4BEE317-F4B1-B96F-80BA-71E9391ED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82871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FC5D-264B-2BBF-6B76-140BB8E9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D0F1F-CD40-62BE-FD4C-F1771A293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0" dirty="0">
                <a:solidFill>
                  <a:srgbClr val="696969"/>
                </a:solidFill>
                <a:latin typeface="Arial"/>
              </a:rPr>
              <a:t>A Four-Phase Approach to Market Preparation and Launch Support for Familial Chylomicronemia Syndrome (FCS)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F1BF4-C2F6-5C68-DE72-94B612E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FF0000"/>
                </a:solidFill>
                <a:latin typeface="Arial"/>
              </a:rPr>
              <a:t>Slide_title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CDE8F7-7EAC-02C4-1C40-B406ECC344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Phase1_name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8AECBA-9B94-569D-5768-94099892F1C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Phase2_name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C0F4DF5-7E38-FF31-1B6E-39193B7863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Phase3_name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6B85A98-41A0-AB24-3019-B4E79B537B8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Phase4_name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D8124-0C9A-B1FA-71AB-44F3DC319F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Phase2_activities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94A8A8-71D6-11DD-A2DC-272ACE9EF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Phase2_activities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D76EB8-5604-6973-1F93-E2226F435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Phase4_activities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4250AA-3B92-0515-775A-BB206CE63D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Phase4_activities</a:t>
            </a:r>
          </a:p>
        </p:txBody>
      </p:sp>
    </p:spTree>
    <p:extLst>
      <p:ext uri="{BB962C8B-B14F-4D97-AF65-F5344CB8AC3E}">
        <p14:creationId xmlns:p14="http://schemas.microsoft.com/office/powerpoint/2010/main" val="1565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9bea065c-4598-471b-a0d8-b208471d6a41"/>
    <ds:schemaRef ds:uri="http://schemas.microsoft.com/office/2006/metadata/properties"/>
    <ds:schemaRef ds:uri="http://purl.org/dc/elements/1.1/"/>
    <ds:schemaRef ds:uri="http://purl.org/dc/dcmitype/"/>
    <ds:schemaRef ds:uri="http://schemas.microsoft.com/office/2006/documentManagement/types"/>
    <ds:schemaRef ds:uri="737cdb0d-9f15-48ec-9529-975a91239bb1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1537</TotalTime>
  <Words>44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2024-09-12T08:14:27Z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