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9D028-DCC9-6944-92E2-4EC4D76AE587}" v="6" dt="2024-09-12T08:18:4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80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2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3090B-3DCE-778F-DCF8-845FAC2F4A90}"/>
              </a:ext>
            </a:extLst>
          </p:cNvPr>
          <p:cNvSpPr txBox="1"/>
          <p:nvPr userDrawn="1"/>
        </p:nvSpPr>
        <p:spPr>
          <a:xfrm>
            <a:off x="680252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92D14-5A4C-08F2-DA97-20F3724C0F9B}"/>
              </a:ext>
            </a:extLst>
          </p:cNvPr>
          <p:cNvSpPr txBox="1"/>
          <p:nvPr userDrawn="1"/>
        </p:nvSpPr>
        <p:spPr>
          <a:xfrm>
            <a:off x="346663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F54EE-9603-0D4B-7891-8CA8343FBC3A}"/>
              </a:ext>
            </a:extLst>
          </p:cNvPr>
          <p:cNvSpPr txBox="1"/>
          <p:nvPr userDrawn="1"/>
        </p:nvSpPr>
        <p:spPr>
          <a:xfrm>
            <a:off x="625301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1B59-AC14-2799-D875-4CC08E779F1D}"/>
              </a:ext>
            </a:extLst>
          </p:cNvPr>
          <p:cNvSpPr txBox="1"/>
          <p:nvPr userDrawn="1"/>
        </p:nvSpPr>
        <p:spPr>
          <a:xfrm>
            <a:off x="9039394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D00A0BBB-5761-6A3D-8561-2655E69426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0989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E0E27A26-0A4B-077F-09E0-096A5DFC0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77211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9" name="Text Placeholder 56">
            <a:extLst>
              <a:ext uri="{FF2B5EF4-FFF2-40B4-BE49-F238E27FC236}">
                <a16:creationId xmlns:a16="http://schemas.microsoft.com/office/drawing/2014/main" id="{6BC85C93-C708-6418-FD6E-8FC3AA1CE23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3591" y="2781954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21C9E92E-CACF-7E35-960D-6D7485CFC8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37123" y="278769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 dirty="0">
                <a:solidFill>
                  <a:srgbClr val="696969"/>
                </a:solidFill>
                <a:latin typeface="Arial"/>
              </a:rPr>
              <a:t>A Four-Phase Approach to Market Preparation and Launch Support for Familial Chylomicronemia Syndrome (FCS)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Phase1_objective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Phase2_objective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Phase3_objective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Phase4_objective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71B4C58E-3593-6D67-8DCD-738685DCB365}"/>
              </a:ext>
            </a:extLst>
          </p:cNvPr>
          <p:cNvSpPr txBox="1">
            <a:spLocks/>
          </p:cNvSpPr>
          <p:nvPr/>
        </p:nvSpPr>
        <p:spPr>
          <a:xfrm>
            <a:off x="705318" y="2822713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Phase1_results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2E2029F5-18B1-6887-BE53-78C31A8B4574}"/>
              </a:ext>
            </a:extLst>
          </p:cNvPr>
          <p:cNvSpPr txBox="1">
            <a:spLocks/>
          </p:cNvSpPr>
          <p:nvPr/>
        </p:nvSpPr>
        <p:spPr>
          <a:xfrm>
            <a:off x="3501540" y="2822713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Phase2_results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513123A8-F635-2205-05C7-0C18505171BA}"/>
              </a:ext>
            </a:extLst>
          </p:cNvPr>
          <p:cNvSpPr txBox="1">
            <a:spLocks/>
          </p:cNvSpPr>
          <p:nvPr/>
        </p:nvSpPr>
        <p:spPr>
          <a:xfrm>
            <a:off x="6287920" y="2816893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Phase3_results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432783DB-F5AA-19D6-100B-221F312FF24D}"/>
              </a:ext>
            </a:extLst>
          </p:cNvPr>
          <p:cNvSpPr txBox="1">
            <a:spLocks/>
          </p:cNvSpPr>
          <p:nvPr/>
        </p:nvSpPr>
        <p:spPr>
          <a:xfrm>
            <a:off x="9061452" y="2822633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/>
              <a:t>Phase4_results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9bea065c-4598-471b-a0d8-b208471d6a41"/>
    <ds:schemaRef ds:uri="737cdb0d-9f15-48ec-9529-975a91239bb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1544</TotalTime>
  <Words>56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2024-09-12T08:21:31Z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