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27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HOH Divider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uple of women smiling and holding their phones&#10;&#10;Description automatically generated">
            <a:extLst>
              <a:ext uri="{FF2B5EF4-FFF2-40B4-BE49-F238E27FC236}">
                <a16:creationId xmlns:a16="http://schemas.microsoft.com/office/drawing/2014/main" id="{9A6A6266-00F2-D91E-518A-51B1822CC2C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208256" cy="6867144"/>
          </a:xfrm>
          <a:prstGeom prst="rect">
            <a:avLst/>
          </a:prstGeom>
        </p:spPr>
      </p:pic>
      <p:sp>
        <p:nvSpPr>
          <p:cNvPr id="3" name="Text Placeholder 22">
            <a:extLst>
              <a:ext uri="{FF2B5EF4-FFF2-40B4-BE49-F238E27FC236}">
                <a16:creationId xmlns:a16="http://schemas.microsoft.com/office/drawing/2014/main" id="{E599C826-6121-6407-3E4E-6DE61D4BA46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0080" y="2442206"/>
            <a:ext cx="5166860" cy="19735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95000"/>
              </a:lnSpc>
              <a:spcBef>
                <a:spcPts val="400"/>
              </a:spcBef>
              <a:buNone/>
              <a:defRPr lang="en-US" sz="5400" b="1" kern="1200" spc="-20" baseline="0" dirty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609554" indent="0">
              <a:buNone/>
              <a:defRPr/>
            </a:lvl2pPr>
          </a:lstStyle>
          <a:p>
            <a:pPr lvl="0"/>
            <a:r>
              <a:rPr lang="en-GB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130729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98AAC7-D3B3-2FB4-A859-20A8867BA1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0080" y="2442206"/>
            <a:ext cx="5744982" cy="1973588"/>
          </a:xfrm>
        </p:spPr>
        <p:txBody>
          <a:bodyPr/>
          <a:lstStyle/>
          <a:p>
            <a:r>
              <a:rPr lang="en-US" sz="3200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45541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http://schemas.microsoft.com/office/2006/documentManagement/types"/>
    <ds:schemaRef ds:uri="737cdb0d-9f15-48ec-9529-975a91239bb1"/>
    <ds:schemaRef ds:uri="http://purl.org/dc/dcmitype/"/>
    <ds:schemaRef ds:uri="http://www.w3.org/XML/1998/namespace"/>
    <ds:schemaRef ds:uri="http://schemas.microsoft.com/office/2006/metadata/properties"/>
    <ds:schemaRef ds:uri="http://schemas.openxmlformats.org/package/2006/metadata/core-properties"/>
    <ds:schemaRef ds:uri="9bea065c-4598-471b-a0d8-b208471d6a41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1115</TotalTime>
  <Words>2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3</cp:revision>
  <dcterms:created xsi:type="dcterms:W3CDTF">2024-07-12T09:05:01Z</dcterms:created>
  <dcterms:modified xsi:type="dcterms:W3CDTF">2024-08-17T08:23:33Z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