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35"/>
  </p:notesMasterIdLst>
  <p:sldIdLst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8"/>
    <p:restoredTop sz="76259"/>
  </p:normalViewPr>
  <p:slideViewPr>
    <p:cSldViewPr snapToGrid="0">
      <p:cViewPr varScale="1">
        <p:scale>
          <a:sx n="96" d="100"/>
          <a:sy n="96" d="100"/>
        </p:scale>
        <p:origin x="1472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8/17/24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/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658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89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2233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6035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1474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9133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2324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274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4736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8847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2359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5152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82812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2773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2370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637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9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427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59909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70259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631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4518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82300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3668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4179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4508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6507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637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05095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5D95B09-4C81-1BEA-C17E-A0651CE452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 err="1"/>
              <a:t>slide_subtitle</a:t>
            </a:r>
            <a:endParaRPr lang="en-GB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07B11D4-9D2C-D4C4-F367-CF2CB0614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sp>
        <p:nvSpPr>
          <p:cNvPr id="9" name="Title 6">
            <a:extLst>
              <a:ext uri="{FF2B5EF4-FFF2-40B4-BE49-F238E27FC236}">
                <a16:creationId xmlns:a16="http://schemas.microsoft.com/office/drawing/2014/main" id="{0FCE95F0-9FB9-6C46-6607-48165DF1A718}"/>
              </a:ext>
            </a:extLst>
          </p:cNvPr>
          <p:cNvSpPr txBox="1">
            <a:spLocks/>
          </p:cNvSpPr>
          <p:nvPr/>
        </p:nvSpPr>
        <p:spPr>
          <a:xfrm>
            <a:off x="632460" y="1165884"/>
            <a:ext cx="10927080" cy="73152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chemeClr val="accent4"/>
              </a:buClr>
            </a:pPr>
            <a:r>
              <a:rPr lang="en-GB" sz="1400" b="0" dirty="0" err="1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slide_bullet</a:t>
            </a:r>
            <a:endParaRPr lang="en-GB" sz="14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itle 6">
            <a:extLst>
              <a:ext uri="{FF2B5EF4-FFF2-40B4-BE49-F238E27FC236}">
                <a16:creationId xmlns:a16="http://schemas.microsoft.com/office/drawing/2014/main" id="{64A2D8A6-32F9-F325-26A8-30EC5DCDFC53}"/>
              </a:ext>
            </a:extLst>
          </p:cNvPr>
          <p:cNvSpPr txBox="1">
            <a:spLocks/>
          </p:cNvSpPr>
          <p:nvPr/>
        </p:nvSpPr>
        <p:spPr>
          <a:xfrm>
            <a:off x="632460" y="5819339"/>
            <a:ext cx="10927080" cy="73152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40000">
                <a:schemeClr val="accent4"/>
              </a:gs>
              <a:gs pos="100000">
                <a:schemeClr val="accent3"/>
              </a:gs>
            </a:gsLst>
            <a:lin ang="0" scaled="1"/>
            <a:tileRect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0" tIns="0" rIns="0" bIns="0" rtlCol="0" anchor="t" anchorCtr="0">
            <a:no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600" b="0" dirty="0">
              <a:solidFill>
                <a:schemeClr val="accent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036AEF-7A78-A326-F646-0EFE6B2B6FB6}"/>
              </a:ext>
            </a:extLst>
          </p:cNvPr>
          <p:cNvSpPr txBox="1"/>
          <p:nvPr/>
        </p:nvSpPr>
        <p:spPr>
          <a:xfrm>
            <a:off x="768626" y="5989981"/>
            <a:ext cx="10614991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ctr"/>
            <a:r>
              <a:rPr lang="en-GB" sz="1400" b="1">
                <a:solidFill>
                  <a:schemeClr val="tx2"/>
                </a:solidFill>
              </a:rPr>
              <a:t>slide_takeout</a:t>
            </a:r>
            <a:endParaRPr lang="en-GB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2411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737cdb0d-9f15-48ec-9529-975a91239bb1"/>
    <ds:schemaRef ds:uri="http://purl.org/dc/elements/1.1/"/>
    <ds:schemaRef ds:uri="http://schemas.microsoft.com/office/2006/metadata/properties"/>
    <ds:schemaRef ds:uri="http://purl.org/dc/terms/"/>
    <ds:schemaRef ds:uri="9bea065c-4598-471b-a0d8-b208471d6a41"/>
    <ds:schemaRef ds:uri="http://schemas.microsoft.com/office/2006/documentManagement/types"/>
    <ds:schemaRef ds:uri="http://www.w3.org/XML/1998/namespace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1125</TotalTime>
  <Words>360</Words>
  <Application>Microsoft Macintosh PowerPoint</Application>
  <PresentationFormat>Widescreen</PresentationFormat>
  <Paragraphs>360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Aptos</vt:lpstr>
      <vt:lpstr>Arial</vt:lpstr>
      <vt:lpstr>Calibri</vt:lpstr>
      <vt:lpstr>SynH2024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4</cp:revision>
  <dcterms:created xsi:type="dcterms:W3CDTF">2024-07-12T09:05:01Z</dcterms:created>
  <dcterms:modified xsi:type="dcterms:W3CDTF">2024-08-17T09:46:53Z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