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322C7BEB-DD28-5740-B6F0-31DDDEF951D8}"/>
    <pc:docChg chg="addSld delSld modSld">
      <pc:chgData name="Arbour, Duncan" userId="f8c76c83-f09a-4702-8a60-e00215c8b89f" providerId="ADAL" clId="{322C7BEB-DD28-5740-B6F0-31DDDEF951D8}" dt="2024-08-17T10:04:31.950" v="65" actId="2890"/>
      <pc:docMkLst>
        <pc:docMk/>
      </pc:docMkLst>
      <pc:sldChg chg="modSp mod">
        <pc:chgData name="Arbour, Duncan" userId="f8c76c83-f09a-4702-8a60-e00215c8b89f" providerId="ADAL" clId="{322C7BEB-DD28-5740-B6F0-31DDDEF951D8}" dt="2024-08-17T10:04:16.686" v="36" actId="1035"/>
        <pc:sldMkLst>
          <pc:docMk/>
          <pc:sldMk cId="3236585661" sldId="257"/>
        </pc:sldMkLst>
        <pc:spChg chg="mod">
          <ac:chgData name="Arbour, Duncan" userId="f8c76c83-f09a-4702-8a60-e00215c8b89f" providerId="ADAL" clId="{322C7BEB-DD28-5740-B6F0-31DDDEF951D8}" dt="2024-08-17T10:04:16.686" v="36" actId="1035"/>
          <ac:spMkLst>
            <pc:docMk/>
            <pc:sldMk cId="3236585661" sldId="257"/>
            <ac:spMk id="11" creationId="{A3036AEF-7A78-A326-F646-0EFE6B2B6FB6}"/>
          </ac:spMkLst>
        </pc:spChg>
      </pc:sldChg>
      <pc:sldChg chg="add">
        <pc:chgData name="Arbour, Duncan" userId="f8c76c83-f09a-4702-8a60-e00215c8b89f" providerId="ADAL" clId="{322C7BEB-DD28-5740-B6F0-31DDDEF951D8}" dt="2024-08-17T10:04:22.205" v="37" actId="2890"/>
        <pc:sldMkLst>
          <pc:docMk/>
          <pc:sldMk cId="1479853515" sldId="258"/>
        </pc:sldMkLst>
      </pc:sldChg>
      <pc:sldChg chg="del">
        <pc:chgData name="Arbour, Duncan" userId="f8c76c83-f09a-4702-8a60-e00215c8b89f" providerId="ADAL" clId="{322C7BEB-DD28-5740-B6F0-31DDDEF951D8}" dt="2024-08-17T10:04:10.030" v="0" actId="2696"/>
        <pc:sldMkLst>
          <pc:docMk/>
          <pc:sldMk cId="2637515214" sldId="258"/>
        </pc:sldMkLst>
      </pc:sldChg>
      <pc:sldChg chg="add">
        <pc:chgData name="Arbour, Duncan" userId="f8c76c83-f09a-4702-8a60-e00215c8b89f" providerId="ADAL" clId="{322C7BEB-DD28-5740-B6F0-31DDDEF951D8}" dt="2024-08-17T10:04:23.471" v="38" actId="2890"/>
        <pc:sldMkLst>
          <pc:docMk/>
          <pc:sldMk cId="2575204970" sldId="259"/>
        </pc:sldMkLst>
      </pc:sldChg>
      <pc:sldChg chg="del">
        <pc:chgData name="Arbour, Duncan" userId="f8c76c83-f09a-4702-8a60-e00215c8b89f" providerId="ADAL" clId="{322C7BEB-DD28-5740-B6F0-31DDDEF951D8}" dt="2024-08-17T10:04:10.066" v="9" actId="2696"/>
        <pc:sldMkLst>
          <pc:docMk/>
          <pc:sldMk cId="3478230032" sldId="259"/>
        </pc:sldMkLst>
      </pc:sldChg>
      <pc:sldChg chg="add">
        <pc:chgData name="Arbour, Duncan" userId="f8c76c83-f09a-4702-8a60-e00215c8b89f" providerId="ADAL" clId="{322C7BEB-DD28-5740-B6F0-31DDDEF951D8}" dt="2024-08-17T10:04:23.992" v="39" actId="2890"/>
        <pc:sldMkLst>
          <pc:docMk/>
          <pc:sldMk cId="3091934217" sldId="260"/>
        </pc:sldMkLst>
      </pc:sldChg>
      <pc:sldChg chg="del">
        <pc:chgData name="Arbour, Duncan" userId="f8c76c83-f09a-4702-8a60-e00215c8b89f" providerId="ADAL" clId="{322C7BEB-DD28-5740-B6F0-31DDDEF951D8}" dt="2024-08-17T10:04:10.039" v="5" actId="2696"/>
        <pc:sldMkLst>
          <pc:docMk/>
          <pc:sldMk cId="4155417935" sldId="260"/>
        </pc:sldMkLst>
      </pc:sldChg>
      <pc:sldChg chg="add">
        <pc:chgData name="Arbour, Duncan" userId="f8c76c83-f09a-4702-8a60-e00215c8b89f" providerId="ADAL" clId="{322C7BEB-DD28-5740-B6F0-31DDDEF951D8}" dt="2024-08-17T10:04:24.424" v="40" actId="2890"/>
        <pc:sldMkLst>
          <pc:docMk/>
          <pc:sldMk cId="1943154021" sldId="261"/>
        </pc:sldMkLst>
      </pc:sldChg>
      <pc:sldChg chg="del">
        <pc:chgData name="Arbour, Duncan" userId="f8c76c83-f09a-4702-8a60-e00215c8b89f" providerId="ADAL" clId="{322C7BEB-DD28-5740-B6F0-31DDDEF951D8}" dt="2024-08-17T10:04:10.041" v="6" actId="2696"/>
        <pc:sldMkLst>
          <pc:docMk/>
          <pc:sldMk cId="2055450813" sldId="261"/>
        </pc:sldMkLst>
      </pc:sldChg>
      <pc:sldChg chg="del">
        <pc:chgData name="Arbour, Duncan" userId="f8c76c83-f09a-4702-8a60-e00215c8b89f" providerId="ADAL" clId="{322C7BEB-DD28-5740-B6F0-31DDDEF951D8}" dt="2024-08-17T10:04:10.115" v="25" actId="2696"/>
        <pc:sldMkLst>
          <pc:docMk/>
          <pc:sldMk cId="3002650792" sldId="262"/>
        </pc:sldMkLst>
      </pc:sldChg>
      <pc:sldChg chg="add">
        <pc:chgData name="Arbour, Duncan" userId="f8c76c83-f09a-4702-8a60-e00215c8b89f" providerId="ADAL" clId="{322C7BEB-DD28-5740-B6F0-31DDDEF951D8}" dt="2024-08-17T10:04:24.796" v="41" actId="2890"/>
        <pc:sldMkLst>
          <pc:docMk/>
          <pc:sldMk cId="3862225825" sldId="262"/>
        </pc:sldMkLst>
      </pc:sldChg>
      <pc:sldChg chg="add">
        <pc:chgData name="Arbour, Duncan" userId="f8c76c83-f09a-4702-8a60-e00215c8b89f" providerId="ADAL" clId="{322C7BEB-DD28-5740-B6F0-31DDDEF951D8}" dt="2024-08-17T10:04:24.961" v="42" actId="2890"/>
        <pc:sldMkLst>
          <pc:docMk/>
          <pc:sldMk cId="932914618" sldId="263"/>
        </pc:sldMkLst>
      </pc:sldChg>
      <pc:sldChg chg="del">
        <pc:chgData name="Arbour, Duncan" userId="f8c76c83-f09a-4702-8a60-e00215c8b89f" providerId="ADAL" clId="{322C7BEB-DD28-5740-B6F0-31DDDEF951D8}" dt="2024-08-17T10:04:10.073" v="12" actId="2696"/>
        <pc:sldMkLst>
          <pc:docMk/>
          <pc:sldMk cId="936637235" sldId="263"/>
        </pc:sldMkLst>
      </pc:sldChg>
      <pc:sldChg chg="del">
        <pc:chgData name="Arbour, Duncan" userId="f8c76c83-f09a-4702-8a60-e00215c8b89f" providerId="ADAL" clId="{322C7BEB-DD28-5740-B6F0-31DDDEF951D8}" dt="2024-08-17T10:04:10.140" v="28" actId="2696"/>
        <pc:sldMkLst>
          <pc:docMk/>
          <pc:sldMk cId="920509518" sldId="264"/>
        </pc:sldMkLst>
      </pc:sldChg>
      <pc:sldChg chg="add">
        <pc:chgData name="Arbour, Duncan" userId="f8c76c83-f09a-4702-8a60-e00215c8b89f" providerId="ADAL" clId="{322C7BEB-DD28-5740-B6F0-31DDDEF951D8}" dt="2024-08-17T10:04:25.149" v="43" actId="2890"/>
        <pc:sldMkLst>
          <pc:docMk/>
          <pc:sldMk cId="2558792014" sldId="264"/>
        </pc:sldMkLst>
      </pc:sldChg>
      <pc:sldChg chg="del">
        <pc:chgData name="Arbour, Duncan" userId="f8c76c83-f09a-4702-8a60-e00215c8b89f" providerId="ADAL" clId="{322C7BEB-DD28-5740-B6F0-31DDDEF951D8}" dt="2024-08-17T10:04:10.037" v="4" actId="2696"/>
        <pc:sldMkLst>
          <pc:docMk/>
          <pc:sldMk cId="1508241146" sldId="265"/>
        </pc:sldMkLst>
      </pc:sldChg>
      <pc:sldChg chg="add">
        <pc:chgData name="Arbour, Duncan" userId="f8c76c83-f09a-4702-8a60-e00215c8b89f" providerId="ADAL" clId="{322C7BEB-DD28-5740-B6F0-31DDDEF951D8}" dt="2024-08-17T10:04:25.411" v="44" actId="2890"/>
        <pc:sldMkLst>
          <pc:docMk/>
          <pc:sldMk cId="3633352861" sldId="265"/>
        </pc:sldMkLst>
      </pc:sldChg>
      <pc:sldChg chg="add">
        <pc:chgData name="Arbour, Duncan" userId="f8c76c83-f09a-4702-8a60-e00215c8b89f" providerId="ADAL" clId="{322C7BEB-DD28-5740-B6F0-31DDDEF951D8}" dt="2024-08-17T10:04:25.581" v="45" actId="2890"/>
        <pc:sldMkLst>
          <pc:docMk/>
          <pc:sldMk cId="2376532883" sldId="266"/>
        </pc:sldMkLst>
      </pc:sldChg>
      <pc:sldChg chg="del">
        <pc:chgData name="Arbour, Duncan" userId="f8c76c83-f09a-4702-8a60-e00215c8b89f" providerId="ADAL" clId="{322C7BEB-DD28-5740-B6F0-31DDDEF951D8}" dt="2024-08-17T10:04:10.093" v="23" actId="2696"/>
        <pc:sldMkLst>
          <pc:docMk/>
          <pc:sldMk cId="2872896762" sldId="266"/>
        </pc:sldMkLst>
      </pc:sldChg>
      <pc:sldChg chg="add">
        <pc:chgData name="Arbour, Duncan" userId="f8c76c83-f09a-4702-8a60-e00215c8b89f" providerId="ADAL" clId="{322C7BEB-DD28-5740-B6F0-31DDDEF951D8}" dt="2024-08-17T10:04:25.824" v="46" actId="2890"/>
        <pc:sldMkLst>
          <pc:docMk/>
          <pc:sldMk cId="3449870671" sldId="267"/>
        </pc:sldMkLst>
      </pc:sldChg>
      <pc:sldChg chg="del">
        <pc:chgData name="Arbour, Duncan" userId="f8c76c83-f09a-4702-8a60-e00215c8b89f" providerId="ADAL" clId="{322C7BEB-DD28-5740-B6F0-31DDDEF951D8}" dt="2024-08-17T10:04:10.043" v="7" actId="2696"/>
        <pc:sldMkLst>
          <pc:docMk/>
          <pc:sldMk cId="3654223394" sldId="267"/>
        </pc:sldMkLst>
      </pc:sldChg>
      <pc:sldChg chg="add">
        <pc:chgData name="Arbour, Duncan" userId="f8c76c83-f09a-4702-8a60-e00215c8b89f" providerId="ADAL" clId="{322C7BEB-DD28-5740-B6F0-31DDDEF951D8}" dt="2024-08-17T10:04:25.964" v="47" actId="2890"/>
        <pc:sldMkLst>
          <pc:docMk/>
          <pc:sldMk cId="1027689865" sldId="268"/>
        </pc:sldMkLst>
      </pc:sldChg>
      <pc:sldChg chg="del">
        <pc:chgData name="Arbour, Duncan" userId="f8c76c83-f09a-4702-8a60-e00215c8b89f" providerId="ADAL" clId="{322C7BEB-DD28-5740-B6F0-31DDDEF951D8}" dt="2024-08-17T10:04:10.035" v="3" actId="2696"/>
        <pc:sldMkLst>
          <pc:docMk/>
          <pc:sldMk cId="4203603594" sldId="268"/>
        </pc:sldMkLst>
      </pc:sldChg>
      <pc:sldChg chg="del">
        <pc:chgData name="Arbour, Duncan" userId="f8c76c83-f09a-4702-8a60-e00215c8b89f" providerId="ADAL" clId="{322C7BEB-DD28-5740-B6F0-31DDDEF951D8}" dt="2024-08-17T10:04:10.032" v="1" actId="2696"/>
        <pc:sldMkLst>
          <pc:docMk/>
          <pc:sldMk cId="781474269" sldId="269"/>
        </pc:sldMkLst>
      </pc:sldChg>
      <pc:sldChg chg="add">
        <pc:chgData name="Arbour, Duncan" userId="f8c76c83-f09a-4702-8a60-e00215c8b89f" providerId="ADAL" clId="{322C7BEB-DD28-5740-B6F0-31DDDEF951D8}" dt="2024-08-17T10:04:26.119" v="48" actId="2890"/>
        <pc:sldMkLst>
          <pc:docMk/>
          <pc:sldMk cId="3090259532" sldId="269"/>
        </pc:sldMkLst>
      </pc:sldChg>
      <pc:sldChg chg="add">
        <pc:chgData name="Arbour, Duncan" userId="f8c76c83-f09a-4702-8a60-e00215c8b89f" providerId="ADAL" clId="{322C7BEB-DD28-5740-B6F0-31DDDEF951D8}" dt="2024-08-17T10:04:26.374" v="49" actId="2890"/>
        <pc:sldMkLst>
          <pc:docMk/>
          <pc:sldMk cId="116252995" sldId="270"/>
        </pc:sldMkLst>
      </pc:sldChg>
      <pc:sldChg chg="del">
        <pc:chgData name="Arbour, Duncan" userId="f8c76c83-f09a-4702-8a60-e00215c8b89f" providerId="ADAL" clId="{322C7BEB-DD28-5740-B6F0-31DDDEF951D8}" dt="2024-08-17T10:04:10.090" v="21" actId="2696"/>
        <pc:sldMkLst>
          <pc:docMk/>
          <pc:sldMk cId="3553913390" sldId="270"/>
        </pc:sldMkLst>
      </pc:sldChg>
      <pc:sldChg chg="add">
        <pc:chgData name="Arbour, Duncan" userId="f8c76c83-f09a-4702-8a60-e00215c8b89f" providerId="ADAL" clId="{322C7BEB-DD28-5740-B6F0-31DDDEF951D8}" dt="2024-08-17T10:04:26.557" v="50" actId="2890"/>
        <pc:sldMkLst>
          <pc:docMk/>
          <pc:sldMk cId="2420441641" sldId="271"/>
        </pc:sldMkLst>
      </pc:sldChg>
      <pc:sldChg chg="del">
        <pc:chgData name="Arbour, Duncan" userId="f8c76c83-f09a-4702-8a60-e00215c8b89f" providerId="ADAL" clId="{322C7BEB-DD28-5740-B6F0-31DDDEF951D8}" dt="2024-08-17T10:04:10.068" v="10" actId="2696"/>
        <pc:sldMkLst>
          <pc:docMk/>
          <pc:sldMk cId="2830232442" sldId="271"/>
        </pc:sldMkLst>
      </pc:sldChg>
      <pc:sldChg chg="add">
        <pc:chgData name="Arbour, Duncan" userId="f8c76c83-f09a-4702-8a60-e00215c8b89f" providerId="ADAL" clId="{322C7BEB-DD28-5740-B6F0-31DDDEF951D8}" dt="2024-08-17T10:04:26.825" v="51" actId="2890"/>
        <pc:sldMkLst>
          <pc:docMk/>
          <pc:sldMk cId="816274661" sldId="272"/>
        </pc:sldMkLst>
      </pc:sldChg>
      <pc:sldChg chg="del">
        <pc:chgData name="Arbour, Duncan" userId="f8c76c83-f09a-4702-8a60-e00215c8b89f" providerId="ADAL" clId="{322C7BEB-DD28-5740-B6F0-31DDDEF951D8}" dt="2024-08-17T10:04:10.082" v="17" actId="2696"/>
        <pc:sldMkLst>
          <pc:docMk/>
          <pc:sldMk cId="1969274073" sldId="272"/>
        </pc:sldMkLst>
      </pc:sldChg>
      <pc:sldChg chg="add">
        <pc:chgData name="Arbour, Duncan" userId="f8c76c83-f09a-4702-8a60-e00215c8b89f" providerId="ADAL" clId="{322C7BEB-DD28-5740-B6F0-31DDDEF951D8}" dt="2024-08-17T10:04:26.991" v="52" actId="2890"/>
        <pc:sldMkLst>
          <pc:docMk/>
          <pc:sldMk cId="153292090" sldId="273"/>
        </pc:sldMkLst>
      </pc:sldChg>
      <pc:sldChg chg="del">
        <pc:chgData name="Arbour, Duncan" userId="f8c76c83-f09a-4702-8a60-e00215c8b89f" providerId="ADAL" clId="{322C7BEB-DD28-5740-B6F0-31DDDEF951D8}" dt="2024-08-17T10:04:10.091" v="22" actId="2696"/>
        <pc:sldMkLst>
          <pc:docMk/>
          <pc:sldMk cId="3926473649" sldId="273"/>
        </pc:sldMkLst>
      </pc:sldChg>
      <pc:sldChg chg="add">
        <pc:chgData name="Arbour, Duncan" userId="f8c76c83-f09a-4702-8a60-e00215c8b89f" providerId="ADAL" clId="{322C7BEB-DD28-5740-B6F0-31DDDEF951D8}" dt="2024-08-17T10:04:27.245" v="53" actId="2890"/>
        <pc:sldMkLst>
          <pc:docMk/>
          <pc:sldMk cId="1258715885" sldId="274"/>
        </pc:sldMkLst>
      </pc:sldChg>
      <pc:sldChg chg="del">
        <pc:chgData name="Arbour, Duncan" userId="f8c76c83-f09a-4702-8a60-e00215c8b89f" providerId="ADAL" clId="{322C7BEB-DD28-5740-B6F0-31DDDEF951D8}" dt="2024-08-17T10:04:10.081" v="16" actId="2696"/>
        <pc:sldMkLst>
          <pc:docMk/>
          <pc:sldMk cId="2938847976" sldId="274"/>
        </pc:sldMkLst>
      </pc:sldChg>
      <pc:sldChg chg="add">
        <pc:chgData name="Arbour, Duncan" userId="f8c76c83-f09a-4702-8a60-e00215c8b89f" providerId="ADAL" clId="{322C7BEB-DD28-5740-B6F0-31DDDEF951D8}" dt="2024-08-17T10:04:27.511" v="54" actId="2890"/>
        <pc:sldMkLst>
          <pc:docMk/>
          <pc:sldMk cId="1479630293" sldId="275"/>
        </pc:sldMkLst>
      </pc:sldChg>
      <pc:sldChg chg="del">
        <pc:chgData name="Arbour, Duncan" userId="f8c76c83-f09a-4702-8a60-e00215c8b89f" providerId="ADAL" clId="{322C7BEB-DD28-5740-B6F0-31DDDEF951D8}" dt="2024-08-17T10:04:10.119" v="27" actId="2696"/>
        <pc:sldMkLst>
          <pc:docMk/>
          <pc:sldMk cId="2992359851" sldId="275"/>
        </pc:sldMkLst>
      </pc:sldChg>
      <pc:sldChg chg="add">
        <pc:chgData name="Arbour, Duncan" userId="f8c76c83-f09a-4702-8a60-e00215c8b89f" providerId="ADAL" clId="{322C7BEB-DD28-5740-B6F0-31DDDEF951D8}" dt="2024-08-17T10:04:27.791" v="55" actId="2890"/>
        <pc:sldMkLst>
          <pc:docMk/>
          <pc:sldMk cId="1161563729" sldId="276"/>
        </pc:sldMkLst>
      </pc:sldChg>
      <pc:sldChg chg="del">
        <pc:chgData name="Arbour, Duncan" userId="f8c76c83-f09a-4702-8a60-e00215c8b89f" providerId="ADAL" clId="{322C7BEB-DD28-5740-B6F0-31DDDEF951D8}" dt="2024-08-17T10:04:10.044" v="8" actId="2696"/>
        <pc:sldMkLst>
          <pc:docMk/>
          <pc:sldMk cId="3648281203" sldId="276"/>
        </pc:sldMkLst>
      </pc:sldChg>
      <pc:sldChg chg="del">
        <pc:chgData name="Arbour, Duncan" userId="f8c76c83-f09a-4702-8a60-e00215c8b89f" providerId="ADAL" clId="{322C7BEB-DD28-5740-B6F0-31DDDEF951D8}" dt="2024-08-17T10:04:10.086" v="19" actId="2696"/>
        <pc:sldMkLst>
          <pc:docMk/>
          <pc:sldMk cId="2047277304" sldId="277"/>
        </pc:sldMkLst>
      </pc:sldChg>
      <pc:sldChg chg="add">
        <pc:chgData name="Arbour, Duncan" userId="f8c76c83-f09a-4702-8a60-e00215c8b89f" providerId="ADAL" clId="{322C7BEB-DD28-5740-B6F0-31DDDEF951D8}" dt="2024-08-17T10:04:28.437" v="56" actId="2890"/>
        <pc:sldMkLst>
          <pc:docMk/>
          <pc:sldMk cId="3651622068" sldId="277"/>
        </pc:sldMkLst>
      </pc:sldChg>
      <pc:sldChg chg="add">
        <pc:chgData name="Arbour, Duncan" userId="f8c76c83-f09a-4702-8a60-e00215c8b89f" providerId="ADAL" clId="{322C7BEB-DD28-5740-B6F0-31DDDEF951D8}" dt="2024-08-17T10:04:28.889" v="57" actId="2890"/>
        <pc:sldMkLst>
          <pc:docMk/>
          <pc:sldMk cId="2545146107" sldId="278"/>
        </pc:sldMkLst>
      </pc:sldChg>
      <pc:sldChg chg="del">
        <pc:chgData name="Arbour, Duncan" userId="f8c76c83-f09a-4702-8a60-e00215c8b89f" providerId="ADAL" clId="{322C7BEB-DD28-5740-B6F0-31DDDEF951D8}" dt="2024-08-17T10:04:10.077" v="14" actId="2696"/>
        <pc:sldMkLst>
          <pc:docMk/>
          <pc:sldMk cId="4143237008" sldId="278"/>
        </pc:sldMkLst>
      </pc:sldChg>
      <pc:sldChg chg="del">
        <pc:chgData name="Arbour, Duncan" userId="f8c76c83-f09a-4702-8a60-e00215c8b89f" providerId="ADAL" clId="{322C7BEB-DD28-5740-B6F0-31DDDEF951D8}" dt="2024-08-17T10:04:10.075" v="13" actId="2696"/>
        <pc:sldMkLst>
          <pc:docMk/>
          <pc:sldMk cId="634637723" sldId="279"/>
        </pc:sldMkLst>
      </pc:sldChg>
      <pc:sldChg chg="add">
        <pc:chgData name="Arbour, Duncan" userId="f8c76c83-f09a-4702-8a60-e00215c8b89f" providerId="ADAL" clId="{322C7BEB-DD28-5740-B6F0-31DDDEF951D8}" dt="2024-08-17T10:04:29.193" v="58" actId="2890"/>
        <pc:sldMkLst>
          <pc:docMk/>
          <pc:sldMk cId="865011741" sldId="279"/>
        </pc:sldMkLst>
      </pc:sldChg>
      <pc:sldChg chg="del">
        <pc:chgData name="Arbour, Duncan" userId="f8c76c83-f09a-4702-8a60-e00215c8b89f" providerId="ADAL" clId="{322C7BEB-DD28-5740-B6F0-31DDDEF951D8}" dt="2024-08-17T10:04:10.079" v="15" actId="2696"/>
        <pc:sldMkLst>
          <pc:docMk/>
          <pc:sldMk cId="125439493" sldId="280"/>
        </pc:sldMkLst>
      </pc:sldChg>
      <pc:sldChg chg="add">
        <pc:chgData name="Arbour, Duncan" userId="f8c76c83-f09a-4702-8a60-e00215c8b89f" providerId="ADAL" clId="{322C7BEB-DD28-5740-B6F0-31DDDEF951D8}" dt="2024-08-17T10:04:29.492" v="59" actId="2890"/>
        <pc:sldMkLst>
          <pc:docMk/>
          <pc:sldMk cId="3255657496" sldId="280"/>
        </pc:sldMkLst>
      </pc:sldChg>
      <pc:sldChg chg="del">
        <pc:chgData name="Arbour, Duncan" userId="f8c76c83-f09a-4702-8a60-e00215c8b89f" providerId="ADAL" clId="{322C7BEB-DD28-5740-B6F0-31DDDEF951D8}" dt="2024-08-17T10:04:10.095" v="24" actId="2696"/>
        <pc:sldMkLst>
          <pc:docMk/>
          <pc:sldMk cId="1104277095" sldId="281"/>
        </pc:sldMkLst>
      </pc:sldChg>
      <pc:sldChg chg="add">
        <pc:chgData name="Arbour, Duncan" userId="f8c76c83-f09a-4702-8a60-e00215c8b89f" providerId="ADAL" clId="{322C7BEB-DD28-5740-B6F0-31DDDEF951D8}" dt="2024-08-17T10:04:29.733" v="60" actId="2890"/>
        <pc:sldMkLst>
          <pc:docMk/>
          <pc:sldMk cId="3306040638" sldId="281"/>
        </pc:sldMkLst>
      </pc:sldChg>
      <pc:sldChg chg="add">
        <pc:chgData name="Arbour, Duncan" userId="f8c76c83-f09a-4702-8a60-e00215c8b89f" providerId="ADAL" clId="{322C7BEB-DD28-5740-B6F0-31DDDEF951D8}" dt="2024-08-17T10:04:30.071" v="61" actId="2890"/>
        <pc:sldMkLst>
          <pc:docMk/>
          <pc:sldMk cId="541512117" sldId="282"/>
        </pc:sldMkLst>
      </pc:sldChg>
      <pc:sldChg chg="del">
        <pc:chgData name="Arbour, Duncan" userId="f8c76c83-f09a-4702-8a60-e00215c8b89f" providerId="ADAL" clId="{322C7BEB-DD28-5740-B6F0-31DDDEF951D8}" dt="2024-08-17T10:04:10.084" v="18" actId="2696"/>
        <pc:sldMkLst>
          <pc:docMk/>
          <pc:sldMk cId="1375990944" sldId="282"/>
        </pc:sldMkLst>
      </pc:sldChg>
      <pc:sldChg chg="add">
        <pc:chgData name="Arbour, Duncan" userId="f8c76c83-f09a-4702-8a60-e00215c8b89f" providerId="ADAL" clId="{322C7BEB-DD28-5740-B6F0-31DDDEF951D8}" dt="2024-08-17T10:04:30.423" v="62" actId="2890"/>
        <pc:sldMkLst>
          <pc:docMk/>
          <pc:sldMk cId="1262806030" sldId="283"/>
        </pc:sldMkLst>
      </pc:sldChg>
      <pc:sldChg chg="del">
        <pc:chgData name="Arbour, Duncan" userId="f8c76c83-f09a-4702-8a60-e00215c8b89f" providerId="ADAL" clId="{322C7BEB-DD28-5740-B6F0-31DDDEF951D8}" dt="2024-08-17T10:04:10.033" v="2" actId="2696"/>
        <pc:sldMkLst>
          <pc:docMk/>
          <pc:sldMk cId="3627025977" sldId="283"/>
        </pc:sldMkLst>
      </pc:sldChg>
      <pc:sldChg chg="add">
        <pc:chgData name="Arbour, Duncan" userId="f8c76c83-f09a-4702-8a60-e00215c8b89f" providerId="ADAL" clId="{322C7BEB-DD28-5740-B6F0-31DDDEF951D8}" dt="2024-08-17T10:04:30.776" v="63" actId="2890"/>
        <pc:sldMkLst>
          <pc:docMk/>
          <pc:sldMk cId="2260543904" sldId="284"/>
        </pc:sldMkLst>
      </pc:sldChg>
      <pc:sldChg chg="del">
        <pc:chgData name="Arbour, Duncan" userId="f8c76c83-f09a-4702-8a60-e00215c8b89f" providerId="ADAL" clId="{322C7BEB-DD28-5740-B6F0-31DDDEF951D8}" dt="2024-08-17T10:04:10.088" v="20" actId="2696"/>
        <pc:sldMkLst>
          <pc:docMk/>
          <pc:sldMk cId="3475631388" sldId="284"/>
        </pc:sldMkLst>
      </pc:sldChg>
      <pc:sldChg chg="del">
        <pc:chgData name="Arbour, Duncan" userId="f8c76c83-f09a-4702-8a60-e00215c8b89f" providerId="ADAL" clId="{322C7BEB-DD28-5740-B6F0-31DDDEF951D8}" dt="2024-08-17T10:04:10.070" v="11" actId="2696"/>
        <pc:sldMkLst>
          <pc:docMk/>
          <pc:sldMk cId="103451846" sldId="285"/>
        </pc:sldMkLst>
      </pc:sldChg>
      <pc:sldChg chg="add">
        <pc:chgData name="Arbour, Duncan" userId="f8c76c83-f09a-4702-8a60-e00215c8b89f" providerId="ADAL" clId="{322C7BEB-DD28-5740-B6F0-31DDDEF951D8}" dt="2024-08-17T10:04:31.139" v="64" actId="2890"/>
        <pc:sldMkLst>
          <pc:docMk/>
          <pc:sldMk cId="487603209" sldId="285"/>
        </pc:sldMkLst>
      </pc:sldChg>
      <pc:sldChg chg="add">
        <pc:chgData name="Arbour, Duncan" userId="f8c76c83-f09a-4702-8a60-e00215c8b89f" providerId="ADAL" clId="{322C7BEB-DD28-5740-B6F0-31DDDEF951D8}" dt="2024-08-17T10:04:31.950" v="65" actId="2890"/>
        <pc:sldMkLst>
          <pc:docMk/>
          <pc:sldMk cId="527611995" sldId="286"/>
        </pc:sldMkLst>
      </pc:sldChg>
      <pc:sldChg chg="del">
        <pc:chgData name="Arbour, Duncan" userId="f8c76c83-f09a-4702-8a60-e00215c8b89f" providerId="ADAL" clId="{322C7BEB-DD28-5740-B6F0-31DDDEF951D8}" dt="2024-08-17T10:04:10.117" v="26" actId="2696"/>
        <pc:sldMkLst>
          <pc:docMk/>
          <pc:sldMk cId="425936683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3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7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8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4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7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1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3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5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6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2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4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1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4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1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4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0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0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3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5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2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1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9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5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9bea065c-4598-471b-a0d8-b208471d6a41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737cdb0d-9f15-48ec-9529-975a91239bb1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1125</TotalTime>
  <Words>360</Words>
  <Application>Microsoft Macintosh PowerPoint</Application>
  <PresentationFormat>Widescreen</PresentationFormat>
  <Paragraphs>360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4</cp:revision>
  <dcterms:created xsi:type="dcterms:W3CDTF">2024-07-12T09:05:01Z</dcterms:created>
  <dcterms:modified xsi:type="dcterms:W3CDTF">2024-08-17T10:04:34Z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