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83B25-D49C-1944-8C24-EB2CA784E6BB}" v="62" dt="2024-09-11T18:27:58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259"/>
  </p:normalViewPr>
  <p:slideViewPr>
    <p:cSldViewPr snapToGrid="0">
      <p:cViewPr varScale="1">
        <p:scale>
          <a:sx n="96" d="100"/>
          <a:sy n="96" d="100"/>
        </p:scale>
        <p:origin x="17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5528CB20-EC34-7B4B-9631-BC05B723FD82}"/>
    <pc:docChg chg="modSld">
      <pc:chgData name="Arbour, Duncan" userId="f8c76c83-f09a-4702-8a60-e00215c8b89f" providerId="ADAL" clId="{5528CB20-EC34-7B4B-9631-BC05B723FD82}" dt="2024-09-12T08:33:28.485" v="19" actId="20577"/>
      <pc:docMkLst>
        <pc:docMk/>
      </pc:docMkLst>
      <pc:sldChg chg="modSp mod">
        <pc:chgData name="Arbour, Duncan" userId="f8c76c83-f09a-4702-8a60-e00215c8b89f" providerId="ADAL" clId="{5528CB20-EC34-7B4B-9631-BC05B723FD82}" dt="2024-09-12T08:33:28.485" v="19" actId="20577"/>
        <pc:sldMkLst>
          <pc:docMk/>
          <pc:sldMk cId="1565184667" sldId="259"/>
        </pc:sldMkLst>
        <pc:spChg chg="mod">
          <ac:chgData name="Arbour, Duncan" userId="f8c76c83-f09a-4702-8a60-e00215c8b89f" providerId="ADAL" clId="{5528CB20-EC34-7B4B-9631-BC05B723FD82}" dt="2024-09-12T08:33:28.485" v="19" actId="20577"/>
          <ac:spMkLst>
            <pc:docMk/>
            <pc:sldMk cId="1565184667" sldId="259"/>
            <ac:spMk id="2" creationId="{96CD0F1F-CD40-62BE-FD4C-F1771A2936F6}"/>
          </ac:spMkLst>
        </pc:spChg>
        <pc:spChg chg="mod">
          <ac:chgData name="Arbour, Duncan" userId="f8c76c83-f09a-4702-8a60-e00215c8b89f" providerId="ADAL" clId="{5528CB20-EC34-7B4B-9631-BC05B723FD82}" dt="2024-09-12T08:28:54.830" v="1" actId="20577"/>
          <ac:spMkLst>
            <pc:docMk/>
            <pc:sldMk cId="1565184667" sldId="259"/>
            <ac:spMk id="17" creationId="{180D8124-0C9A-B1FA-71AB-44F3DC319F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0A3D-EE19-EFE9-9BAE-AF408DD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59002-F2D0-C30C-61ED-6528ADFDD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91151-8FF6-09A9-D2BE-59F6A9C9F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E731-DE4A-E975-9C5C-45FD442D3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580135"/>
            <a:ext cx="10927080" cy="60611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B3165-D255-AF78-9BEC-526DEE9C4C50}"/>
              </a:ext>
            </a:extLst>
          </p:cNvPr>
          <p:cNvSpPr/>
          <p:nvPr userDrawn="1"/>
        </p:nvSpPr>
        <p:spPr>
          <a:xfrm>
            <a:off x="63246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0209F-BC6D-416E-20A6-A0E5A1818F1C}"/>
              </a:ext>
            </a:extLst>
          </p:cNvPr>
          <p:cNvSpPr/>
          <p:nvPr userDrawn="1"/>
        </p:nvSpPr>
        <p:spPr>
          <a:xfrm>
            <a:off x="341884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20A70-EE27-A23E-B1A2-22D9BEF76C9D}"/>
              </a:ext>
            </a:extLst>
          </p:cNvPr>
          <p:cNvSpPr/>
          <p:nvPr userDrawn="1"/>
        </p:nvSpPr>
        <p:spPr>
          <a:xfrm>
            <a:off x="620522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279D3-5817-20D3-13B4-DE2AE6E7695E}"/>
              </a:ext>
            </a:extLst>
          </p:cNvPr>
          <p:cNvSpPr/>
          <p:nvPr userDrawn="1"/>
        </p:nvSpPr>
        <p:spPr>
          <a:xfrm>
            <a:off x="8991602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2D34-04E3-AC2B-749C-611AFC09475B}"/>
              </a:ext>
            </a:extLst>
          </p:cNvPr>
          <p:cNvSpPr txBox="1"/>
          <p:nvPr userDrawn="1"/>
        </p:nvSpPr>
        <p:spPr>
          <a:xfrm>
            <a:off x="681888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AB443-F7BC-AD87-D8B4-CA6872940A54}"/>
              </a:ext>
            </a:extLst>
          </p:cNvPr>
          <p:cNvSpPr txBox="1"/>
          <p:nvPr userDrawn="1"/>
        </p:nvSpPr>
        <p:spPr>
          <a:xfrm>
            <a:off x="346826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9A6ED-049D-5E54-E4A3-488BB196DAA1}"/>
              </a:ext>
            </a:extLst>
          </p:cNvPr>
          <p:cNvSpPr txBox="1"/>
          <p:nvPr userDrawn="1"/>
        </p:nvSpPr>
        <p:spPr>
          <a:xfrm>
            <a:off x="625464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78DFB-12A3-3858-0807-6D758ACC3E63}"/>
              </a:ext>
            </a:extLst>
          </p:cNvPr>
          <p:cNvSpPr txBox="1"/>
          <p:nvPr userDrawn="1"/>
        </p:nvSpPr>
        <p:spPr>
          <a:xfrm>
            <a:off x="9041030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13EEE409-C361-AFFD-D057-3FE73F1F2A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825" y="1242711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2" name="Content Placeholder 50">
            <a:extLst>
              <a:ext uri="{FF2B5EF4-FFF2-40B4-BE49-F238E27FC236}">
                <a16:creationId xmlns:a16="http://schemas.microsoft.com/office/drawing/2014/main" id="{44F4FF77-D624-90D2-F291-8169B193570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18523" y="1248297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3" name="Content Placeholder 50">
            <a:extLst>
              <a:ext uri="{FF2B5EF4-FFF2-40B4-BE49-F238E27FC236}">
                <a16:creationId xmlns:a16="http://schemas.microsoft.com/office/drawing/2014/main" id="{AFA006B8-0D26-9595-6184-47243E0C033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52061" y="1247356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4" name="Content Placeholder 50">
            <a:extLst>
              <a:ext uri="{FF2B5EF4-FFF2-40B4-BE49-F238E27FC236}">
                <a16:creationId xmlns:a16="http://schemas.microsoft.com/office/drawing/2014/main" id="{3FFAF10E-E81D-3318-6DFD-5EE541766C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038759" y="1252942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370DDF0-FF58-544E-7141-871301E726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2625" y="182879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A38EB074-1C45-48DF-402C-2EFDA523EF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8847" y="182879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12572A1-8CA6-6BA2-FCA0-5A93337189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5227" y="182297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F4BEE317-F4B1-B96F-80BA-71E9391ED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38759" y="182871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9FC5D-264B-2BBF-6B76-140BB8E9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D0F1F-CD40-62BE-FD4C-F1771A293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0">
                <a:solidFill>
                  <a:srgbClr val="696969"/>
                </a:solidFill>
                <a:latin typeface="Arial"/>
              </a:rPr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F1BF4-C2F6-5C68-DE72-94B612EC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FF0000"/>
                </a:solidFill>
                <a:latin typeface="Arial"/>
              </a:rPr>
              <a:t>Slide_title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CDE8F7-7EAC-02C4-1C40-B406ECC344D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Phase1_name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88AECBA-9B94-569D-5768-94099892F1C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Phase2_name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C0F4DF5-7E38-FF31-1B6E-39193B7863D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Phase3_name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6B85A98-41A0-AB24-3019-B4E79B537B83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Phase4_name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0D8124-0C9A-B1FA-71AB-44F3DC319F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Phase1_activities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94A8A8-71D6-11DD-A2DC-272ACE9EF5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Phase2_activities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D76EB8-5604-6973-1F93-E2226F435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Phase4_activities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D4250AA-3B92-0515-775A-BB206CE63D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Phase4_activities</a:t>
            </a:r>
          </a:p>
        </p:txBody>
      </p:sp>
    </p:spTree>
    <p:extLst>
      <p:ext uri="{BB962C8B-B14F-4D97-AF65-F5344CB8AC3E}">
        <p14:creationId xmlns:p14="http://schemas.microsoft.com/office/powerpoint/2010/main" val="15651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737cdb0d-9f15-48ec-9529-975a91239bb1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1542</TotalTime>
  <Words>31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2024-09-12T08:33:30Z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