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5"/>
  </p:notesMasterIdLst>
  <p:sldIdLst>
    <p:sldId id="2147483169" r:id="rId5"/>
    <p:sldId id="2147483170" r:id="rId6"/>
    <p:sldId id="2147483171" r:id="rId7"/>
    <p:sldId id="2147483172" r:id="rId8"/>
    <p:sldId id="2147483173" r:id="rId9"/>
    <p:sldId id="2147483174" r:id="rId10"/>
    <p:sldId id="2147483175" r:id="rId11"/>
    <p:sldId id="2147483176" r:id="rId12"/>
    <p:sldId id="2147483177" r:id="rId13"/>
    <p:sldId id="2147483178" r:id="rId14"/>
    <p:sldId id="2147483179" r:id="rId15"/>
    <p:sldId id="2147483180" r:id="rId16"/>
    <p:sldId id="2147483181" r:id="rId17"/>
    <p:sldId id="2147483182" r:id="rId18"/>
    <p:sldId id="2147483183" r:id="rId19"/>
    <p:sldId id="2147483184" r:id="rId20"/>
    <p:sldId id="2147483185" r:id="rId21"/>
    <p:sldId id="2147483186" r:id="rId22"/>
    <p:sldId id="2147483187" r:id="rId23"/>
    <p:sldId id="2147483188" r:id="rId24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6C1D45"/>
    <a:srgbClr val="B74271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0"/>
    <p:restoredTop sz="63082"/>
  </p:normalViewPr>
  <p:slideViewPr>
    <p:cSldViewPr snapToGrid="0">
      <p:cViewPr varScale="1">
        <p:scale>
          <a:sx n="85" d="100"/>
          <a:sy n="85" d="100"/>
        </p:scale>
        <p:origin x="32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01A202F9-1CD2-EF44-A237-36AF8212CAD7}"/>
    <pc:docChg chg="addSld delSld modSld modMainMaster">
      <pc:chgData name="Arbour, Duncan" userId="f8c76c83-f09a-4702-8a60-e00215c8b89f" providerId="ADAL" clId="{01A202F9-1CD2-EF44-A237-36AF8212CAD7}" dt="2025-08-05T08:42:40.785" v="51" actId="2890"/>
      <pc:docMkLst>
        <pc:docMk/>
      </pc:docMkLst>
      <pc:sldChg chg="modSp mod">
        <pc:chgData name="Arbour, Duncan" userId="f8c76c83-f09a-4702-8a60-e00215c8b89f" providerId="ADAL" clId="{01A202F9-1CD2-EF44-A237-36AF8212CAD7}" dt="2025-08-05T08:41:53.379" v="0" actId="255"/>
        <pc:sldMkLst>
          <pc:docMk/>
          <pc:sldMk cId="483433247" sldId="2147483169"/>
        </pc:sldMkLst>
        <pc:spChg chg="mod">
          <ac:chgData name="Arbour, Duncan" userId="f8c76c83-f09a-4702-8a60-e00215c8b89f" providerId="ADAL" clId="{01A202F9-1CD2-EF44-A237-36AF8212CAD7}" dt="2025-08-05T08:41:53.379" v="0" actId="255"/>
          <ac:spMkLst>
            <pc:docMk/>
            <pc:sldMk cId="483433247" sldId="2147483169"/>
            <ac:spMk id="3" creationId="{E5235AA4-E97D-2D76-55C0-6AACD6E41785}"/>
          </ac:spMkLst>
        </pc:spChg>
      </pc:sldChg>
      <pc:sldChg chg="del">
        <pc:chgData name="Arbour, Duncan" userId="f8c76c83-f09a-4702-8a60-e00215c8b89f" providerId="ADAL" clId="{01A202F9-1CD2-EF44-A237-36AF8212CAD7}" dt="2025-08-05T08:41:57.710" v="1" actId="2696"/>
        <pc:sldMkLst>
          <pc:docMk/>
          <pc:sldMk cId="443663591" sldId="2147483170"/>
        </pc:sldMkLst>
      </pc:sldChg>
      <pc:sldChg chg="add">
        <pc:chgData name="Arbour, Duncan" userId="f8c76c83-f09a-4702-8a60-e00215c8b89f" providerId="ADAL" clId="{01A202F9-1CD2-EF44-A237-36AF8212CAD7}" dt="2025-08-05T08:42:34.446" v="33" actId="2890"/>
        <pc:sldMkLst>
          <pc:docMk/>
          <pc:sldMk cId="1436587443" sldId="2147483170"/>
        </pc:sldMkLst>
      </pc:sldChg>
      <pc:sldChg chg="del">
        <pc:chgData name="Arbour, Duncan" userId="f8c76c83-f09a-4702-8a60-e00215c8b89f" providerId="ADAL" clId="{01A202F9-1CD2-EF44-A237-36AF8212CAD7}" dt="2025-08-05T08:41:57.720" v="6" actId="2696"/>
        <pc:sldMkLst>
          <pc:docMk/>
          <pc:sldMk cId="239850567" sldId="2147483171"/>
        </pc:sldMkLst>
      </pc:sldChg>
      <pc:sldChg chg="add">
        <pc:chgData name="Arbour, Duncan" userId="f8c76c83-f09a-4702-8a60-e00215c8b89f" providerId="ADAL" clId="{01A202F9-1CD2-EF44-A237-36AF8212CAD7}" dt="2025-08-05T08:42:35.301" v="34" actId="2890"/>
        <pc:sldMkLst>
          <pc:docMk/>
          <pc:sldMk cId="3847950072" sldId="2147483171"/>
        </pc:sldMkLst>
      </pc:sldChg>
      <pc:sldChg chg="add">
        <pc:chgData name="Arbour, Duncan" userId="f8c76c83-f09a-4702-8a60-e00215c8b89f" providerId="ADAL" clId="{01A202F9-1CD2-EF44-A237-36AF8212CAD7}" dt="2025-08-05T08:42:35.659" v="35" actId="2890"/>
        <pc:sldMkLst>
          <pc:docMk/>
          <pc:sldMk cId="1189973374" sldId="2147483172"/>
        </pc:sldMkLst>
      </pc:sldChg>
      <pc:sldChg chg="del">
        <pc:chgData name="Arbour, Duncan" userId="f8c76c83-f09a-4702-8a60-e00215c8b89f" providerId="ADAL" clId="{01A202F9-1CD2-EF44-A237-36AF8212CAD7}" dt="2025-08-05T08:41:57.733" v="18" actId="2696"/>
        <pc:sldMkLst>
          <pc:docMk/>
          <pc:sldMk cId="2742716956" sldId="2147483172"/>
        </pc:sldMkLst>
      </pc:sldChg>
      <pc:sldChg chg="add">
        <pc:chgData name="Arbour, Duncan" userId="f8c76c83-f09a-4702-8a60-e00215c8b89f" providerId="ADAL" clId="{01A202F9-1CD2-EF44-A237-36AF8212CAD7}" dt="2025-08-05T08:42:36.001" v="36" actId="2890"/>
        <pc:sldMkLst>
          <pc:docMk/>
          <pc:sldMk cId="835620297" sldId="2147483173"/>
        </pc:sldMkLst>
      </pc:sldChg>
      <pc:sldChg chg="del">
        <pc:chgData name="Arbour, Duncan" userId="f8c76c83-f09a-4702-8a60-e00215c8b89f" providerId="ADAL" clId="{01A202F9-1CD2-EF44-A237-36AF8212CAD7}" dt="2025-08-05T08:41:57.711" v="2" actId="2696"/>
        <pc:sldMkLst>
          <pc:docMk/>
          <pc:sldMk cId="3619232156" sldId="2147483173"/>
        </pc:sldMkLst>
      </pc:sldChg>
      <pc:sldChg chg="del">
        <pc:chgData name="Arbour, Duncan" userId="f8c76c83-f09a-4702-8a60-e00215c8b89f" providerId="ADAL" clId="{01A202F9-1CD2-EF44-A237-36AF8212CAD7}" dt="2025-08-05T08:41:57.721" v="7" actId="2696"/>
        <pc:sldMkLst>
          <pc:docMk/>
          <pc:sldMk cId="1711219098" sldId="2147483174"/>
        </pc:sldMkLst>
      </pc:sldChg>
      <pc:sldChg chg="add">
        <pc:chgData name="Arbour, Duncan" userId="f8c76c83-f09a-4702-8a60-e00215c8b89f" providerId="ADAL" clId="{01A202F9-1CD2-EF44-A237-36AF8212CAD7}" dt="2025-08-05T08:42:36.325" v="37" actId="2890"/>
        <pc:sldMkLst>
          <pc:docMk/>
          <pc:sldMk cId="2412896933" sldId="2147483174"/>
        </pc:sldMkLst>
      </pc:sldChg>
      <pc:sldChg chg="del">
        <pc:chgData name="Arbour, Duncan" userId="f8c76c83-f09a-4702-8a60-e00215c8b89f" providerId="ADAL" clId="{01A202F9-1CD2-EF44-A237-36AF8212CAD7}" dt="2025-08-05T08:41:57.712" v="4" actId="2696"/>
        <pc:sldMkLst>
          <pc:docMk/>
          <pc:sldMk cId="2100655239" sldId="2147483175"/>
        </pc:sldMkLst>
      </pc:sldChg>
      <pc:sldChg chg="add">
        <pc:chgData name="Arbour, Duncan" userId="f8c76c83-f09a-4702-8a60-e00215c8b89f" providerId="ADAL" clId="{01A202F9-1CD2-EF44-A237-36AF8212CAD7}" dt="2025-08-05T08:42:36.646" v="38" actId="2890"/>
        <pc:sldMkLst>
          <pc:docMk/>
          <pc:sldMk cId="3114906504" sldId="2147483175"/>
        </pc:sldMkLst>
      </pc:sldChg>
      <pc:sldChg chg="add">
        <pc:chgData name="Arbour, Duncan" userId="f8c76c83-f09a-4702-8a60-e00215c8b89f" providerId="ADAL" clId="{01A202F9-1CD2-EF44-A237-36AF8212CAD7}" dt="2025-08-05T08:42:36.966" v="39" actId="2890"/>
        <pc:sldMkLst>
          <pc:docMk/>
          <pc:sldMk cId="3038220612" sldId="2147483176"/>
        </pc:sldMkLst>
      </pc:sldChg>
      <pc:sldChg chg="del">
        <pc:chgData name="Arbour, Duncan" userId="f8c76c83-f09a-4702-8a60-e00215c8b89f" providerId="ADAL" clId="{01A202F9-1CD2-EF44-A237-36AF8212CAD7}" dt="2025-08-05T08:41:57.722" v="8" actId="2696"/>
        <pc:sldMkLst>
          <pc:docMk/>
          <pc:sldMk cId="3219010876" sldId="2147483176"/>
        </pc:sldMkLst>
      </pc:sldChg>
      <pc:sldChg chg="add">
        <pc:chgData name="Arbour, Duncan" userId="f8c76c83-f09a-4702-8a60-e00215c8b89f" providerId="ADAL" clId="{01A202F9-1CD2-EF44-A237-36AF8212CAD7}" dt="2025-08-05T08:42:37.241" v="40" actId="2890"/>
        <pc:sldMkLst>
          <pc:docMk/>
          <pc:sldMk cId="1055048221" sldId="2147483177"/>
        </pc:sldMkLst>
      </pc:sldChg>
      <pc:sldChg chg="del">
        <pc:chgData name="Arbour, Duncan" userId="f8c76c83-f09a-4702-8a60-e00215c8b89f" providerId="ADAL" clId="{01A202F9-1CD2-EF44-A237-36AF8212CAD7}" dt="2025-08-05T08:41:57.713" v="5" actId="2696"/>
        <pc:sldMkLst>
          <pc:docMk/>
          <pc:sldMk cId="2676078109" sldId="2147483177"/>
        </pc:sldMkLst>
      </pc:sldChg>
      <pc:sldChg chg="add">
        <pc:chgData name="Arbour, Duncan" userId="f8c76c83-f09a-4702-8a60-e00215c8b89f" providerId="ADAL" clId="{01A202F9-1CD2-EF44-A237-36AF8212CAD7}" dt="2025-08-05T08:42:37.499" v="41" actId="2890"/>
        <pc:sldMkLst>
          <pc:docMk/>
          <pc:sldMk cId="1832590250" sldId="2147483178"/>
        </pc:sldMkLst>
      </pc:sldChg>
      <pc:sldChg chg="del">
        <pc:chgData name="Arbour, Duncan" userId="f8c76c83-f09a-4702-8a60-e00215c8b89f" providerId="ADAL" clId="{01A202F9-1CD2-EF44-A237-36AF8212CAD7}" dt="2025-08-05T08:41:57.727" v="16" actId="2696"/>
        <pc:sldMkLst>
          <pc:docMk/>
          <pc:sldMk cId="3741155885" sldId="2147483178"/>
        </pc:sldMkLst>
      </pc:sldChg>
      <pc:sldChg chg="add">
        <pc:chgData name="Arbour, Duncan" userId="f8c76c83-f09a-4702-8a60-e00215c8b89f" providerId="ADAL" clId="{01A202F9-1CD2-EF44-A237-36AF8212CAD7}" dt="2025-08-05T08:42:37.764" v="42" actId="2890"/>
        <pc:sldMkLst>
          <pc:docMk/>
          <pc:sldMk cId="257704142" sldId="2147483179"/>
        </pc:sldMkLst>
      </pc:sldChg>
      <pc:sldChg chg="del">
        <pc:chgData name="Arbour, Duncan" userId="f8c76c83-f09a-4702-8a60-e00215c8b89f" providerId="ADAL" clId="{01A202F9-1CD2-EF44-A237-36AF8212CAD7}" dt="2025-08-05T08:41:57.726" v="15" actId="2696"/>
        <pc:sldMkLst>
          <pc:docMk/>
          <pc:sldMk cId="2657862173" sldId="2147483179"/>
        </pc:sldMkLst>
      </pc:sldChg>
      <pc:sldChg chg="del">
        <pc:chgData name="Arbour, Duncan" userId="f8c76c83-f09a-4702-8a60-e00215c8b89f" providerId="ADAL" clId="{01A202F9-1CD2-EF44-A237-36AF8212CAD7}" dt="2025-08-05T08:41:57.740" v="19" actId="2696"/>
        <pc:sldMkLst>
          <pc:docMk/>
          <pc:sldMk cId="1563336542" sldId="2147483180"/>
        </pc:sldMkLst>
      </pc:sldChg>
      <pc:sldChg chg="add">
        <pc:chgData name="Arbour, Duncan" userId="f8c76c83-f09a-4702-8a60-e00215c8b89f" providerId="ADAL" clId="{01A202F9-1CD2-EF44-A237-36AF8212CAD7}" dt="2025-08-05T08:42:37.998" v="43" actId="2890"/>
        <pc:sldMkLst>
          <pc:docMk/>
          <pc:sldMk cId="2259719990" sldId="2147483180"/>
        </pc:sldMkLst>
      </pc:sldChg>
      <pc:sldChg chg="del">
        <pc:chgData name="Arbour, Duncan" userId="f8c76c83-f09a-4702-8a60-e00215c8b89f" providerId="ADAL" clId="{01A202F9-1CD2-EF44-A237-36AF8212CAD7}" dt="2025-08-05T08:41:57.723" v="10" actId="2696"/>
        <pc:sldMkLst>
          <pc:docMk/>
          <pc:sldMk cId="730834240" sldId="2147483181"/>
        </pc:sldMkLst>
      </pc:sldChg>
      <pc:sldChg chg="add">
        <pc:chgData name="Arbour, Duncan" userId="f8c76c83-f09a-4702-8a60-e00215c8b89f" providerId="ADAL" clId="{01A202F9-1CD2-EF44-A237-36AF8212CAD7}" dt="2025-08-05T08:42:38.246" v="44" actId="2890"/>
        <pc:sldMkLst>
          <pc:docMk/>
          <pc:sldMk cId="4108992144" sldId="2147483181"/>
        </pc:sldMkLst>
      </pc:sldChg>
      <pc:sldChg chg="del">
        <pc:chgData name="Arbour, Duncan" userId="f8c76c83-f09a-4702-8a60-e00215c8b89f" providerId="ADAL" clId="{01A202F9-1CD2-EF44-A237-36AF8212CAD7}" dt="2025-08-05T08:41:57.725" v="13" actId="2696"/>
        <pc:sldMkLst>
          <pc:docMk/>
          <pc:sldMk cId="1523998889" sldId="2147483182"/>
        </pc:sldMkLst>
      </pc:sldChg>
      <pc:sldChg chg="add">
        <pc:chgData name="Arbour, Duncan" userId="f8c76c83-f09a-4702-8a60-e00215c8b89f" providerId="ADAL" clId="{01A202F9-1CD2-EF44-A237-36AF8212CAD7}" dt="2025-08-05T08:42:38.492" v="45" actId="2890"/>
        <pc:sldMkLst>
          <pc:docMk/>
          <pc:sldMk cId="3113380086" sldId="2147483182"/>
        </pc:sldMkLst>
      </pc:sldChg>
      <pc:sldChg chg="add">
        <pc:chgData name="Arbour, Duncan" userId="f8c76c83-f09a-4702-8a60-e00215c8b89f" providerId="ADAL" clId="{01A202F9-1CD2-EF44-A237-36AF8212CAD7}" dt="2025-08-05T08:42:38.774" v="46" actId="2890"/>
        <pc:sldMkLst>
          <pc:docMk/>
          <pc:sldMk cId="608651512" sldId="2147483183"/>
        </pc:sldMkLst>
      </pc:sldChg>
      <pc:sldChg chg="del">
        <pc:chgData name="Arbour, Duncan" userId="f8c76c83-f09a-4702-8a60-e00215c8b89f" providerId="ADAL" clId="{01A202F9-1CD2-EF44-A237-36AF8212CAD7}" dt="2025-08-05T08:41:57.722" v="9" actId="2696"/>
        <pc:sldMkLst>
          <pc:docMk/>
          <pc:sldMk cId="836792125" sldId="2147483183"/>
        </pc:sldMkLst>
      </pc:sldChg>
      <pc:sldChg chg="del">
        <pc:chgData name="Arbour, Duncan" userId="f8c76c83-f09a-4702-8a60-e00215c8b89f" providerId="ADAL" clId="{01A202F9-1CD2-EF44-A237-36AF8212CAD7}" dt="2025-08-05T08:41:57.726" v="14" actId="2696"/>
        <pc:sldMkLst>
          <pc:docMk/>
          <pc:sldMk cId="744378931" sldId="2147483184"/>
        </pc:sldMkLst>
      </pc:sldChg>
      <pc:sldChg chg="add">
        <pc:chgData name="Arbour, Duncan" userId="f8c76c83-f09a-4702-8a60-e00215c8b89f" providerId="ADAL" clId="{01A202F9-1CD2-EF44-A237-36AF8212CAD7}" dt="2025-08-05T08:42:39.094" v="47" actId="2890"/>
        <pc:sldMkLst>
          <pc:docMk/>
          <pc:sldMk cId="2804393850" sldId="2147483184"/>
        </pc:sldMkLst>
      </pc:sldChg>
      <pc:sldChg chg="del">
        <pc:chgData name="Arbour, Duncan" userId="f8c76c83-f09a-4702-8a60-e00215c8b89f" providerId="ADAL" clId="{01A202F9-1CD2-EF44-A237-36AF8212CAD7}" dt="2025-08-05T08:41:57.727" v="17" actId="2696"/>
        <pc:sldMkLst>
          <pc:docMk/>
          <pc:sldMk cId="3636042660" sldId="2147483185"/>
        </pc:sldMkLst>
      </pc:sldChg>
      <pc:sldChg chg="add">
        <pc:chgData name="Arbour, Duncan" userId="f8c76c83-f09a-4702-8a60-e00215c8b89f" providerId="ADAL" clId="{01A202F9-1CD2-EF44-A237-36AF8212CAD7}" dt="2025-08-05T08:42:39.507" v="48" actId="2890"/>
        <pc:sldMkLst>
          <pc:docMk/>
          <pc:sldMk cId="4123954860" sldId="2147483185"/>
        </pc:sldMkLst>
      </pc:sldChg>
      <pc:sldChg chg="add">
        <pc:chgData name="Arbour, Duncan" userId="f8c76c83-f09a-4702-8a60-e00215c8b89f" providerId="ADAL" clId="{01A202F9-1CD2-EF44-A237-36AF8212CAD7}" dt="2025-08-05T08:42:39.958" v="49" actId="2890"/>
        <pc:sldMkLst>
          <pc:docMk/>
          <pc:sldMk cId="1211407029" sldId="2147483186"/>
        </pc:sldMkLst>
      </pc:sldChg>
      <pc:sldChg chg="del">
        <pc:chgData name="Arbour, Duncan" userId="f8c76c83-f09a-4702-8a60-e00215c8b89f" providerId="ADAL" clId="{01A202F9-1CD2-EF44-A237-36AF8212CAD7}" dt="2025-08-05T08:41:57.724" v="11" actId="2696"/>
        <pc:sldMkLst>
          <pc:docMk/>
          <pc:sldMk cId="3059024873" sldId="2147483186"/>
        </pc:sldMkLst>
      </pc:sldChg>
      <pc:sldChg chg="add">
        <pc:chgData name="Arbour, Duncan" userId="f8c76c83-f09a-4702-8a60-e00215c8b89f" providerId="ADAL" clId="{01A202F9-1CD2-EF44-A237-36AF8212CAD7}" dt="2025-08-05T08:42:40.363" v="50" actId="2890"/>
        <pc:sldMkLst>
          <pc:docMk/>
          <pc:sldMk cId="1061600919" sldId="2147483187"/>
        </pc:sldMkLst>
      </pc:sldChg>
      <pc:sldChg chg="del">
        <pc:chgData name="Arbour, Duncan" userId="f8c76c83-f09a-4702-8a60-e00215c8b89f" providerId="ADAL" clId="{01A202F9-1CD2-EF44-A237-36AF8212CAD7}" dt="2025-08-05T08:41:57.712" v="3" actId="2696"/>
        <pc:sldMkLst>
          <pc:docMk/>
          <pc:sldMk cId="3919627737" sldId="2147483187"/>
        </pc:sldMkLst>
      </pc:sldChg>
      <pc:sldChg chg="del">
        <pc:chgData name="Arbour, Duncan" userId="f8c76c83-f09a-4702-8a60-e00215c8b89f" providerId="ADAL" clId="{01A202F9-1CD2-EF44-A237-36AF8212CAD7}" dt="2025-08-05T08:41:57.724" v="12" actId="2696"/>
        <pc:sldMkLst>
          <pc:docMk/>
          <pc:sldMk cId="779254163" sldId="2147483188"/>
        </pc:sldMkLst>
      </pc:sldChg>
      <pc:sldChg chg="add">
        <pc:chgData name="Arbour, Duncan" userId="f8c76c83-f09a-4702-8a60-e00215c8b89f" providerId="ADAL" clId="{01A202F9-1CD2-EF44-A237-36AF8212CAD7}" dt="2025-08-05T08:42:40.785" v="51" actId="2890"/>
        <pc:sldMkLst>
          <pc:docMk/>
          <pc:sldMk cId="3800781928" sldId="2147483188"/>
        </pc:sldMkLst>
      </pc:sldChg>
      <pc:sldMasterChg chg="modSldLayout">
        <pc:chgData name="Arbour, Duncan" userId="f8c76c83-f09a-4702-8a60-e00215c8b89f" providerId="ADAL" clId="{01A202F9-1CD2-EF44-A237-36AF8212CAD7}" dt="2025-08-05T08:42:22.288" v="32" actId="20577"/>
        <pc:sldMasterMkLst>
          <pc:docMk/>
          <pc:sldMasterMk cId="3807390464" sldId="2147483672"/>
        </pc:sldMasterMkLst>
        <pc:sldLayoutChg chg="modSp mod">
          <pc:chgData name="Arbour, Duncan" userId="f8c76c83-f09a-4702-8a60-e00215c8b89f" providerId="ADAL" clId="{01A202F9-1CD2-EF44-A237-36AF8212CAD7}" dt="2025-08-05T08:42:22.288" v="32" actId="20577"/>
          <pc:sldLayoutMkLst>
            <pc:docMk/>
            <pc:sldMasterMk cId="3807390464" sldId="2147483672"/>
            <pc:sldLayoutMk cId="2505493967" sldId="2147483683"/>
          </pc:sldLayoutMkLst>
          <pc:spChg chg="mod">
            <ac:chgData name="Arbour, Duncan" userId="f8c76c83-f09a-4702-8a60-e00215c8b89f" providerId="ADAL" clId="{01A202F9-1CD2-EF44-A237-36AF8212CAD7}" dt="2025-08-05T08:42:22.288" v="32" actId="20577"/>
            <ac:spMkLst>
              <pc:docMk/>
              <pc:sldMasterMk cId="3807390464" sldId="2147483672"/>
              <pc:sldLayoutMk cId="2505493967" sldId="2147483683"/>
              <ac:spMk id="40" creationId="{CA2BA629-9462-B268-21C4-7AA99E854B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9171682" y="1104900"/>
            <a:ext cx="2287" cy="11326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5" y="4759165"/>
            <a:ext cx="61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HEALTH: ACCELERATED INSIGHT – SLIDES DEVELOPED VIA KINETIC AUTOMATED DESK RESEARCH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4911"/>
            <a:ext cx="8225023" cy="3289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779187"/>
            <a:ext cx="8225022" cy="249238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274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293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AAA6-8360-09E2-6A04-17770F0D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D11B-0856-7DD5-DB67-1C9690E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A4-E97D-2D76-55C0-6AACD6E41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10CE-B9C9-7B42-2557-3B989DEF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343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BC89-6F72-5673-F99E-F5E8F23EB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9CFB-84E0-D851-6608-553F2CB6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41BA-D7F0-CDB5-F906-EC767EDE44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62C0C-42B1-289A-8833-BC51F539A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3259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E8B63-02D7-3F37-C75C-C80EB0E03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7ED2-EED2-5327-20C5-6DB2BB76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4BB0-1583-EC38-4737-9E3A6636CC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240E3-B183-2062-79A3-ABC7CEAA0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770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5EE5-2A1B-641E-66A4-6921C381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7426-A767-5A7F-1120-63701628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9AE5-18F9-0D99-1261-7ACC0EAECF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0169C-C7D3-7C28-8521-E5E20043C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5971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C85E6-61C8-38A7-CE8A-EDC736B3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C3CC-A791-F5D2-03C9-82C36BB9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307E-6CE2-D500-27DE-0C3642E4A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99479-A93A-ED18-1237-1F097C81D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0899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D8BAD-7B19-5520-D0E6-0BBB293D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02BB-1406-ADB8-241B-CABE72F2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4E49-AFF1-29E4-1027-2FFF55CE6A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466F-745D-B36D-6194-337B3AE8F8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1338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9A0DD-9727-E87C-A4A9-8293A04E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83DF-0AC8-A368-9599-85458C46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F6F0-82F4-381A-143A-C94EE2D650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63353-96A3-077B-1AB5-9564656080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0865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C43C-7E17-9513-F0F2-161F75897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A3DC-5F31-51C2-FF83-1C235F69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25A2-2D6B-1F5A-D037-4A3A1A74E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26F51-CC45-ED9F-B5D6-F3DBCD2F67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439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8A5-86C8-F59A-10F3-47DDCC6B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7514-F7F5-001D-F915-F8AFB909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AB27-C72D-EDD3-78EB-D28DEC033B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A7EDA-4B3D-52F6-008A-BFE0F42EA5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2395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7183-F50B-3BAF-BA5A-FAC4AE446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80EF-CB31-BA39-38D9-8A56230F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BC81-6C1A-2BEA-5668-FAF1D0CF1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3A6F7-D5F4-6D3F-2E70-088115E60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1140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F81F7-7E20-49F2-9504-5EC107606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A9A5-A81C-7BF3-648A-95F6DB33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DED9-DE94-869A-3858-D322052CF1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8E26-8ABD-029C-D582-F37F4064A9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160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C41E0-6FA9-6D0C-A3D4-92AA874A6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E1B3-0E7A-CF0C-C843-D1DF91A9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BA13-E5BF-CB4B-261A-3261C092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E5F9-C9E4-A39D-4B61-A8899969A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3658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E3353-9A34-592C-C668-F4358D7F9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1B2-66E9-7DC4-E188-01BB39E5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F7FF-B3DC-8F27-4DF3-7F72D4FF0A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BD8F-3AE8-6159-1508-C8DB540E8B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007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E3221-22BF-47C6-116B-8D1ED149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19A-C62E-A7AC-5704-2B341283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4BB0-7B17-8355-BC4F-A60408ADA2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7333-30FC-66EC-58F6-1A06D81709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4795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D7501-AC21-CFEC-AC10-F48A64440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B43C-4313-561E-E133-63F15A3B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D5FE-A105-13A7-BDCC-A3A8EDAD38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3D854-4A31-128D-9FE0-7225B50C5F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899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7320A-05B5-4C98-CE42-3133A3EF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408C-89D4-AC0A-32FE-001783A0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0082-3D8C-FB11-8E65-14C8109A24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0EB30-135E-EAE1-6375-4B6699DABC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562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443E-59FC-8F30-E5C8-128E9EC3E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71C0-7888-6382-4512-6701B04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A048-1FAD-8ADA-35C9-C683B6AC38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93D28-1A43-5D3C-D744-2C0E2F80A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128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B01E8-876A-DC1D-EBE5-71E5B5A3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A2AC-12F4-3FB7-98B5-56735E1A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17DB-2C1B-996E-17AF-7F0124DA98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55540-F59E-5FB3-3637-5225563461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1490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7ECAF-B942-716B-C924-4E1069D89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7D32-D82B-BAE3-0A0F-284BD235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BF1E-A8E9-7E8D-EC51-025057CF10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EBFEE-5F6E-2F3C-B5CB-39896EA953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3822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2A34-1B68-5436-2625-D3E6D0D17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B17A-6832-35DC-1734-12FD3B62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AE94-2120-0B8E-A86F-79A8700BF1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0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C263-000E-F6B0-3FEE-1A69850311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55048221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1E52E4-C0AA-43CE-8182-9D3BD7971CCE}">
  <ds:schemaRefs>
    <ds:schemaRef ds:uri="0603a36f-7446-49ce-a8d2-2fa38b6f1b11"/>
    <ds:schemaRef ds:uri="657d9a73-68e9-4aab-9d0a-be5a396e30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4AD295-8FEE-42B5-A491-65CDCC128C3F}">
  <ds:schemaRefs>
    <ds:schemaRef ds:uri="http://purl.org/dc/elements/1.1/"/>
    <ds:schemaRef ds:uri="http://purl.org/dc/terms/"/>
    <ds:schemaRef ds:uri="657d9a73-68e9-4aab-9d0a-be5a396e303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603a36f-7446-49ce-a8d2-2fa38b6f1b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2766</TotalTime>
  <Words>60</Words>
  <Application>Microsoft Macintosh PowerPoint</Application>
  <PresentationFormat>Custom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Kalinga</vt:lpstr>
      <vt:lpstr>syneos2025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Silveira, Stephanie</dc:creator>
  <cp:keywords/>
  <dc:description/>
  <cp:lastModifiedBy>Arbour, Duncan</cp:lastModifiedBy>
  <cp:revision>5</cp:revision>
  <dcterms:created xsi:type="dcterms:W3CDTF">2025-01-28T20:14:37Z</dcterms:created>
  <dcterms:modified xsi:type="dcterms:W3CDTF">2025-08-05T08:42:41Z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