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>
        <p:scale>
          <a:sx n="92" d="100"/>
          <a:sy n="92" d="100"/>
        </p:scale>
        <p:origin x="16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71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slide_bullets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883965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 dirty="0" err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98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1223</TotalTime>
  <Words>13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6</cp:revision>
  <dcterms:created xsi:type="dcterms:W3CDTF">2024-07-12T09:05:01Z</dcterms:created>
  <dcterms:modified xsi:type="dcterms:W3CDTF">2024-08-28T09:06:50Z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