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315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subject_line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  <a:endParaRPr lang="en-US" dirty="0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#1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1393</TotalTime>
  <Words>50</Words>
  <Application>Microsoft Macintosh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Monitoring</dc:title>
  <dc:subject>AI analysis and recommendations over Linkedin Posts</dc:subject>
  <dc:creator>Duncan Arbour</dc:creator>
  <cp:keywords/>
  <dc:description/>
  <cp:lastModifiedBy>Arbour, Duncan</cp:lastModifiedBy>
  <cp:revision>32</cp:revision>
  <dcterms:created xsi:type="dcterms:W3CDTF">2024-07-12T09:05:01Z</dcterms:created>
  <dcterms:modified xsi:type="dcterms:W3CDTF">2025-07-14T10:00:36Z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