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  <p:sldId id="61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BE680-AC33-DD45-8A51-7A9D51ED4331}" v="2" dt="2024-11-07T15:44:02.941"/>
    <p1510:client id="{DE0FDA51-D59B-BE4B-BC85-63634926B1EA}" v="26" dt="2024-11-07T08:40:4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73401"/>
  </p:normalViewPr>
  <p:slideViewPr>
    <p:cSldViewPr snapToGrid="0">
      <p:cViewPr varScale="1">
        <p:scale>
          <a:sx n="80" d="100"/>
          <a:sy n="80" d="100"/>
        </p:scale>
        <p:origin x="24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79FBE680-AC33-DD45-8A51-7A9D51ED4331}"/>
    <pc:docChg chg="undo custSel addSld delSld modSld">
      <pc:chgData name="Arbour, Duncan" userId="f8c76c83-f09a-4702-8a60-e00215c8b89f" providerId="ADAL" clId="{79FBE680-AC33-DD45-8A51-7A9D51ED4331}" dt="2024-11-07T15:45:58.399" v="89" actId="2890"/>
      <pc:docMkLst>
        <pc:docMk/>
      </pc:docMkLst>
      <pc:sldChg chg="modSp mod modNotesTx">
        <pc:chgData name="Arbour, Duncan" userId="f8c76c83-f09a-4702-8a60-e00215c8b89f" providerId="ADAL" clId="{79FBE680-AC33-DD45-8A51-7A9D51ED4331}" dt="2024-11-07T15:45:42.867" v="79" actId="20577"/>
        <pc:sldMkLst>
          <pc:docMk/>
          <pc:sldMk cId="1466786859" sldId="6151"/>
        </pc:sldMkLst>
        <pc:spChg chg="mod">
          <ac:chgData name="Arbour, Duncan" userId="f8c76c83-f09a-4702-8a60-e00215c8b89f" providerId="ADAL" clId="{79FBE680-AC33-DD45-8A51-7A9D51ED4331}" dt="2024-11-07T14:13:38.836" v="32" actId="2711"/>
          <ac:spMkLst>
            <pc:docMk/>
            <pc:sldMk cId="1466786859" sldId="6151"/>
            <ac:spMk id="3" creationId="{FFE9BFFF-DD8B-5C4B-9E76-07EBE817AD31}"/>
          </ac:spMkLst>
        </pc:spChg>
        <pc:spChg chg="mod">
          <ac:chgData name="Arbour, Duncan" userId="f8c76c83-f09a-4702-8a60-e00215c8b89f" providerId="ADAL" clId="{79FBE680-AC33-DD45-8A51-7A9D51ED4331}" dt="2024-11-07T15:03:25.081" v="51" actId="20577"/>
          <ac:spMkLst>
            <pc:docMk/>
            <pc:sldMk cId="1466786859" sldId="6151"/>
            <ac:spMk id="4" creationId="{F25AEEBF-58D1-D484-7631-0721A4251789}"/>
          </ac:spMkLst>
        </pc:spChg>
        <pc:spChg chg="mod">
          <ac:chgData name="Arbour, Duncan" userId="f8c76c83-f09a-4702-8a60-e00215c8b89f" providerId="ADAL" clId="{79FBE680-AC33-DD45-8A51-7A9D51ED4331}" dt="2024-11-07T15:44:04.923" v="78"/>
          <ac:spMkLst>
            <pc:docMk/>
            <pc:sldMk cId="1466786859" sldId="6151"/>
            <ac:spMk id="8" creationId="{8312306C-8F12-40E2-CCD7-8FA815100913}"/>
          </ac:spMkLst>
        </pc:spChg>
        <pc:spChg chg="mod">
          <ac:chgData name="Arbour, Duncan" userId="f8c76c83-f09a-4702-8a60-e00215c8b89f" providerId="ADAL" clId="{79FBE680-AC33-DD45-8A51-7A9D51ED4331}" dt="2024-11-07T15:33:39.835" v="63" actId="20577"/>
          <ac:spMkLst>
            <pc:docMk/>
            <pc:sldMk cId="1466786859" sldId="6151"/>
            <ac:spMk id="12" creationId="{D424D19D-431A-0D43-CCCA-0019C6142CC9}"/>
          </ac:spMkLst>
        </pc:spChg>
        <pc:spChg chg="mod">
          <ac:chgData name="Arbour, Duncan" userId="f8c76c83-f09a-4702-8a60-e00215c8b89f" providerId="ADAL" clId="{79FBE680-AC33-DD45-8A51-7A9D51ED4331}" dt="2024-11-07T14:14:10.381" v="38" actId="403"/>
          <ac:spMkLst>
            <pc:docMk/>
            <pc:sldMk cId="1466786859" sldId="6151"/>
            <ac:spMk id="32" creationId="{8B5D34A1-DB31-48F6-7B3F-2C3087B33DBF}"/>
          </ac:spMkLst>
        </pc:spChg>
      </pc:sldChg>
      <pc:sldChg chg="add del">
        <pc:chgData name="Arbour, Duncan" userId="f8c76c83-f09a-4702-8a60-e00215c8b89f" providerId="ADAL" clId="{79FBE680-AC33-DD45-8A51-7A9D51ED4331}" dt="2024-11-07T15:43:22.609" v="64" actId="2696"/>
        <pc:sldMkLst>
          <pc:docMk/>
          <pc:sldMk cId="2597352946" sldId="6152"/>
        </pc:sldMkLst>
      </pc:sldChg>
      <pc:sldChg chg="add">
        <pc:chgData name="Arbour, Duncan" userId="f8c76c83-f09a-4702-8a60-e00215c8b89f" providerId="ADAL" clId="{79FBE680-AC33-DD45-8A51-7A9D51ED4331}" dt="2024-11-07T15:45:50.719" v="80" actId="2890"/>
        <pc:sldMkLst>
          <pc:docMk/>
          <pc:sldMk cId="3385374808" sldId="6152"/>
        </pc:sldMkLst>
      </pc:sldChg>
      <pc:sldChg chg="add del">
        <pc:chgData name="Arbour, Duncan" userId="f8c76c83-f09a-4702-8a60-e00215c8b89f" providerId="ADAL" clId="{79FBE680-AC33-DD45-8A51-7A9D51ED4331}" dt="2024-11-07T15:02:48.859" v="39" actId="2696"/>
        <pc:sldMkLst>
          <pc:docMk/>
          <pc:sldMk cId="3389580367" sldId="6152"/>
        </pc:sldMkLst>
      </pc:sldChg>
      <pc:sldChg chg="add del">
        <pc:chgData name="Arbour, Duncan" userId="f8c76c83-f09a-4702-8a60-e00215c8b89f" providerId="ADAL" clId="{79FBE680-AC33-DD45-8A51-7A9D51ED4331}" dt="2024-11-07T15:43:22.734" v="72" actId="2696"/>
        <pc:sldMkLst>
          <pc:docMk/>
          <pc:sldMk cId="2661160807" sldId="6153"/>
        </pc:sldMkLst>
      </pc:sldChg>
      <pc:sldChg chg="add">
        <pc:chgData name="Arbour, Duncan" userId="f8c76c83-f09a-4702-8a60-e00215c8b89f" providerId="ADAL" clId="{79FBE680-AC33-DD45-8A51-7A9D51ED4331}" dt="2024-11-07T15:45:52.048" v="81" actId="2890"/>
        <pc:sldMkLst>
          <pc:docMk/>
          <pc:sldMk cId="2753195189" sldId="6153"/>
        </pc:sldMkLst>
      </pc:sldChg>
      <pc:sldChg chg="add del">
        <pc:chgData name="Arbour, Duncan" userId="f8c76c83-f09a-4702-8a60-e00215c8b89f" providerId="ADAL" clId="{79FBE680-AC33-DD45-8A51-7A9D51ED4331}" dt="2024-11-07T15:02:49.011" v="44" actId="2696"/>
        <pc:sldMkLst>
          <pc:docMk/>
          <pc:sldMk cId="3691499587" sldId="6153"/>
        </pc:sldMkLst>
      </pc:sldChg>
      <pc:sldChg chg="add">
        <pc:chgData name="Arbour, Duncan" userId="f8c76c83-f09a-4702-8a60-e00215c8b89f" providerId="ADAL" clId="{79FBE680-AC33-DD45-8A51-7A9D51ED4331}" dt="2024-11-07T15:45:52.731" v="82" actId="2890"/>
        <pc:sldMkLst>
          <pc:docMk/>
          <pc:sldMk cId="395437832" sldId="6154"/>
        </pc:sldMkLst>
      </pc:sldChg>
      <pc:sldChg chg="add del">
        <pc:chgData name="Arbour, Duncan" userId="f8c76c83-f09a-4702-8a60-e00215c8b89f" providerId="ADAL" clId="{79FBE680-AC33-DD45-8A51-7A9D51ED4331}" dt="2024-11-07T15:43:22.639" v="70" actId="2696"/>
        <pc:sldMkLst>
          <pc:docMk/>
          <pc:sldMk cId="1100447516" sldId="6154"/>
        </pc:sldMkLst>
      </pc:sldChg>
      <pc:sldChg chg="add del">
        <pc:chgData name="Arbour, Duncan" userId="f8c76c83-f09a-4702-8a60-e00215c8b89f" providerId="ADAL" clId="{79FBE680-AC33-DD45-8A51-7A9D51ED4331}" dt="2024-11-07T15:02:49.145" v="46" actId="2696"/>
        <pc:sldMkLst>
          <pc:docMk/>
          <pc:sldMk cId="3586553846" sldId="6154"/>
        </pc:sldMkLst>
      </pc:sldChg>
      <pc:sldChg chg="add del">
        <pc:chgData name="Arbour, Duncan" userId="f8c76c83-f09a-4702-8a60-e00215c8b89f" providerId="ADAL" clId="{79FBE680-AC33-DD45-8A51-7A9D51ED4331}" dt="2024-11-07T15:43:22.625" v="67" actId="2696"/>
        <pc:sldMkLst>
          <pc:docMk/>
          <pc:sldMk cId="925660246" sldId="6155"/>
        </pc:sldMkLst>
      </pc:sldChg>
      <pc:sldChg chg="add del">
        <pc:chgData name="Arbour, Duncan" userId="f8c76c83-f09a-4702-8a60-e00215c8b89f" providerId="ADAL" clId="{79FBE680-AC33-DD45-8A51-7A9D51ED4331}" dt="2024-11-07T15:02:48.867" v="40" actId="2696"/>
        <pc:sldMkLst>
          <pc:docMk/>
          <pc:sldMk cId="2115502534" sldId="6155"/>
        </pc:sldMkLst>
      </pc:sldChg>
      <pc:sldChg chg="add">
        <pc:chgData name="Arbour, Duncan" userId="f8c76c83-f09a-4702-8a60-e00215c8b89f" providerId="ADAL" clId="{79FBE680-AC33-DD45-8A51-7A9D51ED4331}" dt="2024-11-07T15:45:53.429" v="83" actId="2890"/>
        <pc:sldMkLst>
          <pc:docMk/>
          <pc:sldMk cId="4140441336" sldId="6155"/>
        </pc:sldMkLst>
      </pc:sldChg>
      <pc:sldChg chg="add del">
        <pc:chgData name="Arbour, Duncan" userId="f8c76c83-f09a-4702-8a60-e00215c8b89f" providerId="ADAL" clId="{79FBE680-AC33-DD45-8A51-7A9D51ED4331}" dt="2024-11-07T15:02:48.873" v="41" actId="2696"/>
        <pc:sldMkLst>
          <pc:docMk/>
          <pc:sldMk cId="1744240825" sldId="6156"/>
        </pc:sldMkLst>
      </pc:sldChg>
      <pc:sldChg chg="add del">
        <pc:chgData name="Arbour, Duncan" userId="f8c76c83-f09a-4702-8a60-e00215c8b89f" providerId="ADAL" clId="{79FBE680-AC33-DD45-8A51-7A9D51ED4331}" dt="2024-11-07T15:43:22.643" v="71" actId="2696"/>
        <pc:sldMkLst>
          <pc:docMk/>
          <pc:sldMk cId="2296098384" sldId="6156"/>
        </pc:sldMkLst>
      </pc:sldChg>
      <pc:sldChg chg="add">
        <pc:chgData name="Arbour, Duncan" userId="f8c76c83-f09a-4702-8a60-e00215c8b89f" providerId="ADAL" clId="{79FBE680-AC33-DD45-8A51-7A9D51ED4331}" dt="2024-11-07T15:45:54.503" v="84" actId="2890"/>
        <pc:sldMkLst>
          <pc:docMk/>
          <pc:sldMk cId="4123162446" sldId="6156"/>
        </pc:sldMkLst>
      </pc:sldChg>
      <pc:sldChg chg="add del">
        <pc:chgData name="Arbour, Duncan" userId="f8c76c83-f09a-4702-8a60-e00215c8b89f" providerId="ADAL" clId="{79FBE680-AC33-DD45-8A51-7A9D51ED4331}" dt="2024-11-07T15:43:22.635" v="69" actId="2696"/>
        <pc:sldMkLst>
          <pc:docMk/>
          <pc:sldMk cId="168406707" sldId="6157"/>
        </pc:sldMkLst>
      </pc:sldChg>
      <pc:sldChg chg="add del">
        <pc:chgData name="Arbour, Duncan" userId="f8c76c83-f09a-4702-8a60-e00215c8b89f" providerId="ADAL" clId="{79FBE680-AC33-DD45-8A51-7A9D51ED4331}" dt="2024-11-07T15:02:48.883" v="43" actId="2696"/>
        <pc:sldMkLst>
          <pc:docMk/>
          <pc:sldMk cId="3610414871" sldId="6157"/>
        </pc:sldMkLst>
      </pc:sldChg>
      <pc:sldChg chg="add">
        <pc:chgData name="Arbour, Duncan" userId="f8c76c83-f09a-4702-8a60-e00215c8b89f" providerId="ADAL" clId="{79FBE680-AC33-DD45-8A51-7A9D51ED4331}" dt="2024-11-07T15:45:55.360" v="85" actId="2890"/>
        <pc:sldMkLst>
          <pc:docMk/>
          <pc:sldMk cId="4265917496" sldId="6157"/>
        </pc:sldMkLst>
      </pc:sldChg>
      <pc:sldChg chg="add del">
        <pc:chgData name="Arbour, Duncan" userId="f8c76c83-f09a-4702-8a60-e00215c8b89f" providerId="ADAL" clId="{79FBE680-AC33-DD45-8A51-7A9D51ED4331}" dt="2024-11-07T15:02:48.878" v="42" actId="2696"/>
        <pc:sldMkLst>
          <pc:docMk/>
          <pc:sldMk cId="185237381" sldId="6158"/>
        </pc:sldMkLst>
      </pc:sldChg>
      <pc:sldChg chg="add">
        <pc:chgData name="Arbour, Duncan" userId="f8c76c83-f09a-4702-8a60-e00215c8b89f" providerId="ADAL" clId="{79FBE680-AC33-DD45-8A51-7A9D51ED4331}" dt="2024-11-07T15:45:56.149" v="86" actId="2890"/>
        <pc:sldMkLst>
          <pc:docMk/>
          <pc:sldMk cId="686338924" sldId="6158"/>
        </pc:sldMkLst>
      </pc:sldChg>
      <pc:sldChg chg="add del">
        <pc:chgData name="Arbour, Duncan" userId="f8c76c83-f09a-4702-8a60-e00215c8b89f" providerId="ADAL" clId="{79FBE680-AC33-DD45-8A51-7A9D51ED4331}" dt="2024-11-07T15:43:22.615" v="65" actId="2696"/>
        <pc:sldMkLst>
          <pc:docMk/>
          <pc:sldMk cId="4264416858" sldId="6158"/>
        </pc:sldMkLst>
      </pc:sldChg>
      <pc:sldChg chg="add del">
        <pc:chgData name="Arbour, Duncan" userId="f8c76c83-f09a-4702-8a60-e00215c8b89f" providerId="ADAL" clId="{79FBE680-AC33-DD45-8A51-7A9D51ED4331}" dt="2024-11-07T15:02:49.017" v="45" actId="2696"/>
        <pc:sldMkLst>
          <pc:docMk/>
          <pc:sldMk cId="889744641" sldId="6159"/>
        </pc:sldMkLst>
      </pc:sldChg>
      <pc:sldChg chg="add del">
        <pc:chgData name="Arbour, Duncan" userId="f8c76c83-f09a-4702-8a60-e00215c8b89f" providerId="ADAL" clId="{79FBE680-AC33-DD45-8A51-7A9D51ED4331}" dt="2024-11-07T15:43:22.620" v="66" actId="2696"/>
        <pc:sldMkLst>
          <pc:docMk/>
          <pc:sldMk cId="1003604645" sldId="6159"/>
        </pc:sldMkLst>
      </pc:sldChg>
      <pc:sldChg chg="add">
        <pc:chgData name="Arbour, Duncan" userId="f8c76c83-f09a-4702-8a60-e00215c8b89f" providerId="ADAL" clId="{79FBE680-AC33-DD45-8A51-7A9D51ED4331}" dt="2024-11-07T15:45:56.774" v="87" actId="2890"/>
        <pc:sldMkLst>
          <pc:docMk/>
          <pc:sldMk cId="2126189883" sldId="6159"/>
        </pc:sldMkLst>
      </pc:sldChg>
      <pc:sldChg chg="add del">
        <pc:chgData name="Arbour, Duncan" userId="f8c76c83-f09a-4702-8a60-e00215c8b89f" providerId="ADAL" clId="{79FBE680-AC33-DD45-8A51-7A9D51ED4331}" dt="2024-11-07T15:02:49.283" v="47" actId="2696"/>
        <pc:sldMkLst>
          <pc:docMk/>
          <pc:sldMk cId="1091150860" sldId="6160"/>
        </pc:sldMkLst>
      </pc:sldChg>
      <pc:sldChg chg="add">
        <pc:chgData name="Arbour, Duncan" userId="f8c76c83-f09a-4702-8a60-e00215c8b89f" providerId="ADAL" clId="{79FBE680-AC33-DD45-8A51-7A9D51ED4331}" dt="2024-11-07T15:45:57.592" v="88" actId="2890"/>
        <pc:sldMkLst>
          <pc:docMk/>
          <pc:sldMk cId="2395012779" sldId="6160"/>
        </pc:sldMkLst>
      </pc:sldChg>
      <pc:sldChg chg="add del">
        <pc:chgData name="Arbour, Duncan" userId="f8c76c83-f09a-4702-8a60-e00215c8b89f" providerId="ADAL" clId="{79FBE680-AC33-DD45-8A51-7A9D51ED4331}" dt="2024-11-07T15:43:22.630" v="68" actId="2696"/>
        <pc:sldMkLst>
          <pc:docMk/>
          <pc:sldMk cId="2512543529" sldId="6160"/>
        </pc:sldMkLst>
      </pc:sldChg>
      <pc:sldChg chg="add">
        <pc:chgData name="Arbour, Duncan" userId="f8c76c83-f09a-4702-8a60-e00215c8b89f" providerId="ADAL" clId="{79FBE680-AC33-DD45-8A51-7A9D51ED4331}" dt="2024-11-07T15:45:58.399" v="89" actId="2890"/>
        <pc:sldMkLst>
          <pc:docMk/>
          <pc:sldMk cId="3422531153" sldId="61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B584-9D66-BA68-61D8-79183534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32526-9524-DFE8-13C4-519D082FE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14933-7EBA-C6C2-E5BF-FAF4FAD9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BAA6-006C-BC47-1255-0D051E76A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6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28C7E-8770-8634-65A6-C3F3F89D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8BD6C-7A15-102E-55AE-8C1E712D9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97CCB-77B6-589C-3742-DF6CC4905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D8FDF-A0DF-F57A-4424-5C46F2B58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0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358C-5129-1F3B-FEEE-4D86BA06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562E7-2568-97BF-A6C6-4A2F233F5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66860-1DEC-94FB-EF27-2E40E3B7D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B723-3323-B19C-AFD6-C77FE9405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8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B2066-28BE-28BB-A944-74F25BB7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537B7-B2A0-F6FE-A6CC-5089BDCD4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B3436-04CC-EEA9-9B9E-F1DA62112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1F94-E70A-4C22-2B10-17DB91224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45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B8C7-9E1C-1F1A-50FA-2B38F7FBD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48359-34BE-1BE0-6E12-FA2D90396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AAEB6-FD6D-3383-4299-938AB2FE8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E03BE-7541-1C9D-0F70-FF4A4D0CE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9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C28D4-7521-6FA4-E1C3-968D8416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8569E-CF6A-CC48-396A-9003ADA2D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CBD1B-90BD-D648-96C8-61B5DC797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D705-1E21-2F30-F587-C3B791FEE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7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F0B2A-F28D-10BD-D757-397652C1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4CC7D-CA92-7C72-308A-D389FC52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4C8A4-D4DE-57B9-CEB1-DA35B8C2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154F-428D-1D97-189F-01D9F8A7C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00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EA3B-1B13-4BB3-0453-336F1DE2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093EF-EF92-E654-BA8A-FD0048BEA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6A7E0-61BE-6160-FD64-1BE640042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60462-5AC1-96C4-D6A7-1C1203541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2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9E331-14C4-205C-CCED-4D1F36A9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CDC50-CDC4-7EB4-CE78-5B0211BCD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536F1-3A00-0DB4-1260-D4A26A273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B128-CB1C-9D42-EC23-18F3BD29F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2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0EB7-0166-31CF-DF39-967CEF010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B7A91-B5A5-2BBE-7FE6-A9783149A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7FE48-3238-8AE1-E0C3-3A38915A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D81B-04CF-3280-1912-083C25373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8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609929"/>
              </p:ext>
            </p:extLst>
          </p:nvPr>
        </p:nvGraphicFramePr>
        <p:xfrm>
          <a:off x="2304135" y="845661"/>
          <a:ext cx="9607020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51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3275886058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Past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(previous systems implementation projects)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4D19D-431A-0D43-CCCA-0019C6142CC9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01048-2BC4-3937-4761-3882F4F6AC0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BEC3-A219-FED4-F8C9-CF68CF135A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4E9C0-0D57-FFD1-59F6-8F7088238DF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90665-DF09-039E-98D7-29056D7D59C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DDD7C-C7C6-E0CA-B0A5-55B40ED8CD3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5DAFF-A6B2-1C71-5CF1-CA552D892C2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6F13-49AB-BE9A-CF05-786F774189C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83DD3-7D94-C615-8F97-D65C6F9E7F3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C6308-FB1F-2A07-2E87-22F584E1D5C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4743C-75E7-6A6B-5754-7451AE6FD1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D0614-6CB3-09FD-C7A5-F11C4829C96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38DB3-D3DA-D6B1-3C12-2405F24E3A8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4B1C4-E0FD-8A2E-1FEE-492FA20BB25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DD0C-5A85-3D69-45E6-E4F7059E3CE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2E4C0-315C-0CB7-DD71-FEDC53B46F6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96CC-F92B-5E5F-0626-30A63D80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1E3F49-1428-5AD3-052A-3C07D858BA34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28791-F7A2-8DE2-B0A7-6AC0B9D93F48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31209-50D6-3286-B89B-265EE6642734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33873-5660-D9A3-5A45-7932E7D3D182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7198-AACB-FCD4-A2DC-C71F0D1E0D91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2A7F9-EF57-F301-C428-F435ABCB23A4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A5C3B-00A0-E26F-2F90-E64C9186F88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4920A-D6FD-D0BB-2E18-22659B4D5A8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CC14C-B6BC-5CEE-DEDC-705463BABA9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FF7FF-72CB-7202-B4CA-67335B88C49B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ECF60-F461-7AB8-471D-B909A8579B93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19C91-96F9-0524-2B0D-CA4E9553408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AD68B-640D-4A15-2726-2CF62C9A9D9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0E334-3A6C-564C-D610-841C6450B33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C116A-9C13-4401-6F61-BD8CB1A397E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618FD-6CB7-DD46-BE50-02416552C3A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AB168-BD0B-1147-693B-A8E2B6024B3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CD14F-C879-9180-70DF-1DE69E6061B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C6ECD-6F81-CAB1-B196-C78A5747367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43EA16-FB6B-9AC4-389A-6BCB5675C8B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D80B1-6D9C-8409-2E2D-35A1753198B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AC0F6-E0C7-331F-1881-6E1A754A3EB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9D982A-5C28-6925-12E8-B3E999178FD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882884-5CF7-E66D-7275-3A3708440DD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4492A-DB43-F600-4092-FBB8549FD99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2FBC7-A8CF-EE9A-4C3F-622D61DD563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211FA0-E94C-14A7-DD6F-72513E182388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950127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64DA4-B8AF-D7C9-3D3C-04679433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7A2F14-20E5-05CC-F2C4-36D2EF0CE82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CBEE4-CCC7-6132-D7EB-E11FC06955C5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933D0-0EE7-CA12-2066-3B98F9CB1B02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27914-E9DC-E72D-D325-57DBC4DA32F0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05CA5-F9EF-FD8E-4A47-2B2DF9E1393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CF8E2-0C3A-0D84-60C3-AEB740442DD8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FAD1D-194D-E255-3D96-79E7F9DDCFB4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1DCBB-7E97-4A84-F0F2-880EE061AB97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45324-59F8-819D-A27B-9A6198E87855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06478-C5EB-C473-5937-9C0C40C95BF0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6572D-85CE-AF50-30FB-683DC224C5F1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9DFD5-FEC2-A2C8-CB86-3B46D7800E37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3F88A-AF8C-F7D6-A37F-424A64F88112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000BE-DF5C-E26D-279D-0F3898240B8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A2B38-707D-7537-621D-4A7A8765A99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0B531-227E-FB30-77B0-D0273333909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BBBBC-3B0E-A528-0702-AA954AA7154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3B5A1-06F9-C01C-0827-8E21A29896A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AD0E44-999A-91ED-E907-AD0704A5A25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64406-A3BC-85BB-7F3C-236F181C618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330E03-6B69-D98A-3AC0-9D0F1731BE0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99C26-6E8D-C828-0B75-F81396F16CE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472FB5-69CA-35B1-EDA2-A05341812A3C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46CD1D-B054-2345-B3C2-1E16711C63A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EA1FDD-DD55-89C3-1096-8C664F6BA23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3B0469-A89D-7923-568C-B3182CCA3A7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52BAA1-2725-C566-9871-444FA8B4322D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25311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EA889-1509-B536-8AED-40BF86C4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50C1BA-F09F-9044-D8EA-9AECE377602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030BC-1A16-22B0-8CEF-EBB476300F4D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01C2-EF92-66F0-768E-EF9CDE735A6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3D55F-8EA7-C793-1FE1-9D84F554946E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125B6-FB3B-1A80-30A6-56F00CAFFDC1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40DD1-38FC-31BD-D32F-28D1A4B50030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2FEE5-88C2-4236-3B9A-5E23232AA9E1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0FB4B-DE32-B2BB-9406-13A1D78DE467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F0B1A-DC83-216A-D2ED-B634DFA5315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A7FEB-32B8-115E-9ACF-B42FCB4FDA30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BB6E9-8C8E-7F1B-87CB-EAC17ECF0A4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7FB5F-9BB2-F9BA-5DE9-E63B19C4358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E7795-68E0-AF74-C75A-19E4808DC3B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DF2C2-FBC0-F70F-345E-AC252E2E0E0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3B11CA-0B7C-0A36-62EF-C304DD258187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06DF0A-C87C-A579-13D9-C931205C595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B5A44F-B857-0FA9-D095-0BF40F7C69D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02952-BF3D-3C97-AF37-1EE88A1BE14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BAE92-83CE-D487-618E-171348330A6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45CC18-B7C8-2C40-ADF6-040112C7673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AA6EC-3E09-9C86-3E2C-29803EA5114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792EEB-0CEF-C1E0-373F-37347B9704B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EA55A2-B004-CC9B-85ED-E91D55DEEB3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23F367-A969-CEFA-4AA4-37F206C8466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10AF67-7A78-F2D9-F8B7-DD274FAEEBD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175DD8-AEB3-B42C-0BD6-2116AF900BB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5DE998-E979-CB41-43A6-2AE1273149BB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53748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9A1B7-F533-48BA-D07E-D837765B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9EBEB46-F9EF-62EC-09CC-967281573B57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BAF89-068C-CA92-712E-EDCF1FBE56E2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C1427-3E90-A182-9738-F59EB415387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2F489-923C-5632-1269-BAFD3E70CD90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74977-5CCB-2CCD-5DFD-B23383F09C86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2CDAD-EF68-3BBE-B743-3B64AEE6C6FE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8D879-8593-109B-729D-C5B0FBD47651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7D48D-E78E-BA88-DCFA-DB4E273825FE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B3DFA-6A1B-C49D-28F7-BB2771625C48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28D04-0F45-2D84-4126-A1238B0D8C0A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76756-E005-DC3F-CC82-0B78ADF4B84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1890ED-D834-FF74-7471-008A002F987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D11A1-873F-7E30-3C35-4089198CA0D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8B9AE-E74E-D480-48E1-B3D82DDCF4D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F5876-0B8D-1C45-B39E-2B869B10BF5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23484-AC0A-C80D-044D-6B25F8D72B4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926A3-1157-5D93-9FE3-392D53D8DE7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CBF20-1E88-FA7D-746A-20704EDC81B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029B44-2CFA-3118-FED4-80AD91CA4D4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778F15-DCE1-69D2-85DE-AC5D7E3C949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14A68-EB81-7A89-5F37-F6395A1EAC4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D9282-9F29-25A0-1524-CE497EF78F0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77DAD-BFC4-D562-3875-8ABFB800C6C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13316-38D5-4AAD-AF97-BDC1D376451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DA5CB-5B74-2CC5-D82B-5B7ED500182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328AE-6D2C-1DF3-A8D1-AC804BF0681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13F43D-40FF-50FB-A248-36129457ABEA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531951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24CA-7573-A70D-2FC8-BFE3E925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D4E246-6713-78F0-1E16-E93481FE5DA4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2F437-28AF-F42A-4FE8-73C8137E27BF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A62C9-AD72-DC3F-F39A-4DAB2707DDA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4FFAB-714C-7BE1-B4EF-F27127E4039B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D9C90-1735-7123-A5DC-ECAFBDEE1FA6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0C15-9EA5-2876-9C47-72F992FA257B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F609E-D5C1-6A60-89FE-82DD96B4DF68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895A-60B3-C3BE-679F-94F5244512BB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97602-2825-EE24-386F-296C00A333B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667BC-A971-2A64-18B9-6F56D3020EC9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FDA60-AAAB-7602-BEB4-0563560B2997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A40B0-0262-D042-CE92-DF3E0F2845A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1A376-54AB-E0FF-C9C4-CE53B56C8E9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FD3D2-40A3-55A7-FE29-EA0C1CAA246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BA42F-32B8-FE22-A0B8-BBBFCBD20A4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28485-7725-0BB0-DF34-6338E9E4A412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98763-FCEF-C237-FACE-A53B3996E75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40B08-AB4B-AFC2-AD32-A7B9F1EC67D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915DD2-402D-0A85-AD65-483FCA64F97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0A917-F8CB-C457-C444-1EC1BD0533E2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D7B9ED-F21E-806E-B977-C0D0BD0BACA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AB262-46A6-E18E-991B-CB027D58558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D3D8EE-3B24-C2EC-B79F-EAEC83929B4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A5BB9B-4809-12A3-BC94-DEA8541CA96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D01E0-5DD9-7241-31CC-165BF9D6762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C2B89C-6BE9-D530-79C3-672E5A94B47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CECB2A-BC0C-7AFB-892B-890AE75101BE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54378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EE5B7-3BC0-C37C-32E2-84EBBDA3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A8BC6-E9A3-66F7-EAA6-3D31D406E56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4762-9917-0745-04FE-8458302ECBCD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695EC-59E3-6DA6-1B91-1F3FB6FDB807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2E872-4987-6AED-0A5C-D96C3E2E051B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3893B-0285-5C3F-B4F5-6EB6BCA2C57A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FE370-0715-4A2D-BAFD-2407594430D4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86308-6125-64CB-5960-DFEC316250D9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17998-02F5-85D1-74B6-0575866C260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746F5-DE84-5C19-F608-D22A5B124A00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3A77A-D42A-428A-EF6B-AA7F3C6230F4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F05DF-C610-8F41-E9D2-C93DBF5D520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1C25E-0621-4086-DB16-6506D05057A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36755-C860-64DC-11C7-D220F5D4C71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EE6D1-E127-1E13-5C74-D324951FB57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14515-0958-C9A4-095F-54954596168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135D20-1677-A8AE-49D3-E6621A41950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5C284-BABD-5846-F8EB-DBD82525F84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58813-571E-24AB-9A9C-A4CBE41F6A1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695442-FE15-4610-B0C2-E7ED37DC8D6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F294D8-DB5D-B726-F508-87120E411D4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DA2E9A-5BC9-021C-1062-94AE37FBE4B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7C664-0BBD-33D1-F5ED-FA2D6E654B5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93436-F282-A11B-5D5D-01D2370D689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02D8A-7FF9-7BB6-5D9E-99398B4E65C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975B-E79D-90E1-72B3-90D4F99D05C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19A8CE-194E-9C59-462B-538A1C93B2E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6A73FB-4EE2-F5D5-B9AF-64C0D41B4A1B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04413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065D-C2CA-6375-A981-ABFDA44D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762DE0-B993-9288-FFAA-CA4B75B3060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7810B-4BA1-F35C-4123-65682274DFF3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594E4-319D-537E-507B-D7179EC26EF2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5D9C6-C85C-99BD-EEAF-F5CBEA76338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AA6FD-66EA-4911-ED3C-1541F851E068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5D632-CF4C-B93B-B1B2-6424628E0905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78460-6FE4-24F6-89DE-4C03F1A439B3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6C9F5-E5EB-A64A-0EE3-0FDF7DF29C36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C43B-3D1F-4F0D-1E7D-4B6605141DA9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C93DC-7A6F-1E8B-E681-79E7F1C4E577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63C56-F492-8E8A-F895-5CBE80B0E30F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5168E1-0279-5F2A-AAB3-F57BB8D2C410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65B31-0BA1-2477-DCA4-63D481E4C2C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01669-37BC-A35C-8DDF-CBF8056FE33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74B3E5-0E5C-7A52-9FC9-CE63FDC11BE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A27F59-5541-6ABD-64CF-007367F8C72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F2D51D-5CF2-BD0D-3D4F-C46AC2AA8D7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185A1-7D2C-ACFB-E4E5-3CDA357D26B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EF55AA-FB05-BDDC-D5C9-4D775CD7855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F6CAD7-DDE3-FCE0-A028-D7119BE4FC2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D1D1F-2BBB-BA1B-9391-44561CBF8A4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1CD27-C871-9E04-3B97-E75AE06EE38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23E6-E798-6A94-4542-CAAE44E4A62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297F96-6665-E440-211F-37687044E51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12EF4-1419-02CC-4063-0A5CF5E2FE1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BB6F03-41C5-A6C9-3E89-6E25DED20D8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90D4F1-25BD-87A9-E7B1-979916C3049C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231624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94CF9-87FF-DB6D-CD2F-6E63AA649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0410BE-A64F-5675-8896-B0847BFC5AA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49160-C9FF-484B-044A-DEA386B441BB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0F1D3-EC7C-C2FA-9CB8-62485010D4C0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05486-3ABF-F339-AA96-BB4710853D2F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EC702-AFB9-3098-2A10-6B9976A4FDC5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6C8C-1D18-D106-EC3E-24707F0740A0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3ED13-B880-5833-0F86-317106CE0320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64DAF-8555-AE74-3063-B93913500106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53255-480F-23BB-F5C3-7CA7B1A3B052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5C80A-8CEB-593C-F15D-2495B7F1D3CA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B7CFF-68C6-EAAB-88F9-38394EADDB8D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D518-88F0-F643-79F0-49622E68FD7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3E8EF-69DE-7F7D-7FE2-359521D84E6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11185B-9007-FC02-8D2F-77D8518B12C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303864-302D-957E-8BB8-8169959A2C8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B5803-9F46-1B7B-5D85-5D81AAB2A75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7D7551-0CAB-B826-D3F0-D40610D2279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5A4D3-7C5D-9AB7-B555-73106ADE94E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F36FA-D489-127B-07B6-47A8D87D6CF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6047FE-D11C-FCC2-981D-DF51C21A02F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81758-B842-21A5-10A4-2380D0AE779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8FFBF-4384-031B-2E4A-C17F18A1941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696CCA-15DB-CF36-6B36-104B25D0A08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8165D-DACA-9352-82D3-CDF4D0D81B9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04003C-204B-47A2-558C-6121F84A5CE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C4E52B-196F-96A7-0F67-19BCC011903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DFE4C4-AF8F-4600-0790-0869D21EABA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917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3EAB-123A-DB53-FB6B-AD262C2C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65E080-AFE8-37BE-DF7E-8254C919C317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AFF26-D5A6-C322-5A46-988D6D284BAD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788CE-38F9-747B-4057-7FB15797E98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E86A1-2CE1-25E6-1A56-E7B85AE5A36E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A1598-988D-90C9-7490-402F3781A2E6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37831-E2DE-6DB8-D1C6-FD4793348A30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5AA61-6C8B-EE4C-9A91-E4F92D2A17A2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58FF-0061-052A-A4CF-2492C17B6AA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A59DA-23A5-93B3-5FC9-D19F26EA1695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ED1A3-38FB-420F-327E-0B6BADB6F15B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4EE81-5E88-1B5C-E99E-5F86024F323C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CFB48-2AC2-A573-7470-8A651080B74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10F92-B261-0F4E-644C-93DE21F88C0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BD1969-F269-EAE2-B1A7-E76BBE4DECE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62572-BCAC-E3D2-6DE0-BF25CCFA7C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A74FA-649D-FE9D-8ADC-9586C3B38A2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089637-77B4-11A1-A3A4-C788EB6FD1A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25D44-0EF3-A0A2-2099-70C5B3FB2EC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5A9C68-DE56-F055-B0AE-48F2BC65AB8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85D00-43CD-C48C-D1E5-2C1330CC50E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2227A-7689-4443-CD85-35CE0E0D3CC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B9FCE-F112-9895-9943-A54478B89D6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309C9D-BF26-E502-CF62-31956FACAA3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CCEA9-3605-7AAF-6A7C-72516ECC86B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E411F-BA35-453D-5DD6-1CB572FB73D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FC5663-7E2B-4BB5-541E-5C91225F846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563485-C80B-033C-FFB9-7DC84FEBABB3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63389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602D7-DCAB-6062-978A-C2185B2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738CAA-70B6-9567-BC06-A690274A716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274BF-3DB0-6848-BDEB-D79BA4C971D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ADA67-84B3-D5FC-AD17-DD8CD92FCB2F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8402F-8050-C4DD-5B43-A4962F945C1E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BC41-8D76-0DDF-CEF8-26FAD4992BBD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335B2-C6AB-F22B-2B17-06142D1925B2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A46C3-BF9A-A1B5-AC23-F35415BEFB6B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8BA75-C64B-F030-99EF-78498E0B1B59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4A830-E2E8-A874-B34E-C25469205024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F6861-6FE6-6E06-6403-5F28F06FBEDF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DC758-BDFE-B197-DB53-1E06503D351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23090-9517-B4C8-5394-382C75E2348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21945-D29D-406C-E906-66CA75DE043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A5534-C6E0-FE45-3F3C-7129CB37568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441F-E87E-DE1A-B68F-8E0E3908CC8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064EE-9292-F3CD-EFE9-3A0FCE71D5D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C4B83-8C82-F2D6-0F30-9753E8A1BB2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E14A2-B652-2FC7-E2B9-25972104968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8CA735-5B7B-6D60-2E24-200E104EF23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48B229-39B9-9F39-F417-892652FA6EB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CEEE3-D94B-1A90-C957-446386A69323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70F475-2B5C-A4AE-D692-0410AD865E8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76C89-937D-099C-37FD-C934EE464E8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003A8-9AC3-0381-18B5-E4273CAADB4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5D66C4-A082-994D-53E5-E511403E5A8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4BEA4-5B3C-FFBE-66C0-94559E288F2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E8D1D-8E3B-7BCA-55D0-9006CF15648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6189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1320</Words>
  <Application>Microsoft Macintosh PowerPoint</Application>
  <PresentationFormat>Widescreen</PresentationFormat>
  <Paragraphs>308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2024-11-07T15:45:59Z</dcterms:modified>
</cp:coreProperties>
</file>