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64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50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81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33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59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52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83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609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30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2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DB475F0-1DCF-471F-A1CE-5C7FEED77BF4}" type="datetimeFigureOut">
              <a:rPr lang="es-ES" smtClean="0"/>
              <a:t>12/12/2023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602CF96-28C4-45F0-B912-96EC687736E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4542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A6652-F782-396E-3575-BFF705DE8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3600" dirty="0">
                <a:latin typeface="Montserrat Medium" panose="00000600000000000000" pitchFamily="50" charset="0"/>
              </a:rPr>
              <a:t>CONVERTIRSE EN PILOTO PRIVADO (</a:t>
            </a:r>
            <a:r>
              <a:rPr lang="es-ES" sz="3600" dirty="0" err="1">
                <a:latin typeface="Montserrat Medium" panose="00000600000000000000" pitchFamily="50" charset="0"/>
              </a:rPr>
              <a:t>PPLa</a:t>
            </a:r>
            <a:r>
              <a:rPr lang="es-ES" sz="3600" dirty="0">
                <a:latin typeface="Montserrat Medium" panose="00000600000000000000" pitchFamily="50" charset="0"/>
              </a:rPr>
              <a:t>) </a:t>
            </a:r>
            <a:br>
              <a:rPr lang="es-ES" sz="3600" dirty="0">
                <a:latin typeface="Montserrat Medium" panose="00000600000000000000" pitchFamily="50" charset="0"/>
              </a:rPr>
            </a:br>
            <a:br>
              <a:rPr lang="es-ES" sz="3600" dirty="0">
                <a:latin typeface="Montserrat Medium" panose="00000600000000000000" pitchFamily="50" charset="0"/>
              </a:rPr>
            </a:br>
            <a:r>
              <a:rPr lang="es-ES" sz="3600" dirty="0">
                <a:latin typeface="Montserrat Medium" panose="00000600000000000000" pitchFamily="50" charset="0"/>
              </a:rPr>
              <a:t>Primera hora (Hora 1)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702DC7-A9CF-FAC8-E6AE-918A478B1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25" y="78997"/>
            <a:ext cx="1884726" cy="18847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4E990EC-FDEA-6FDB-9A5D-6C212103D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5" y="5846244"/>
            <a:ext cx="2086266" cy="75258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CFF66A-009C-7795-A229-3A480C41B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0891" y="487885"/>
            <a:ext cx="328658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5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2E0E135-E909-2341-9319-E7C37C09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50"/>
            <a:ext cx="1465278" cy="7858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0B2A98-DEE4-AC0F-AF35-C7BBF0CA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372"/>
            <a:ext cx="1794590" cy="58259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DC41527-00A5-B18D-A0B8-80174EA65F72}"/>
              </a:ext>
            </a:extLst>
          </p:cNvPr>
          <p:cNvSpPr txBox="1">
            <a:spLocks/>
          </p:cNvSpPr>
          <p:nvPr/>
        </p:nvSpPr>
        <p:spPr>
          <a:xfrm>
            <a:off x="1900603" y="214992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Control de la aeronave. Rodaje. Acomodación // Vuelo doble mando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Tiempo Previsto: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01:00 h.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Instrucción en tierra: ---</a:t>
            </a:r>
            <a:b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Instrucción en vuelo: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01:00 h.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Objetivo didáctico: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El alumno deberá ser capaz de manejar la aeronave rodando en tierra con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seguridad y eficacia.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23ECE2-1609-C295-49D9-07BE0C5676C5}"/>
              </a:ext>
            </a:extLst>
          </p:cNvPr>
          <p:cNvSpPr txBox="1">
            <a:spLocks/>
          </p:cNvSpPr>
          <p:nvPr/>
        </p:nvSpPr>
        <p:spPr>
          <a:xfrm>
            <a:off x="897295" y="1920240"/>
            <a:ext cx="10787388" cy="4754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800" b="0" i="0" u="none" strike="noStrike" baseline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F8F76C-8760-DAE2-F9CF-D9225AB8624D}"/>
              </a:ext>
            </a:extLst>
          </p:cNvPr>
          <p:cNvSpPr txBox="1"/>
          <p:nvPr/>
        </p:nvSpPr>
        <p:spPr>
          <a:xfrm>
            <a:off x="507317" y="1979803"/>
            <a:ext cx="11177366" cy="4165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Comprobaciones antes del vuelo, chequeo exterior; uso de listas de comprobación.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6.2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Acomodo en la aeronave, medidas de seguridad, asientos anclados, cinturones y arneses, estiba y colocación del equipo de vuelo.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6.3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Medidas de seguridad antes de la puesta en marcha, lectura de listas, observación y vigilancia, Puesta en marcha.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6.4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Calentamiento, vigilancia de parámetros del motor (limitaciones), encendido de equipos coordinación en cabina, uso de listas de comprobación, uso de equipos de radiocomunicaciones, escucha, recepción de mensajes.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6.5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Comprobaciones antes del rodaje. Procedimientos de precaución en el área de aparcamiento.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6.6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Salida y control de la velocidad y parada, comprobaciones de frenada.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6.7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Uso y manejo del motor para el rodaje, velocidad de rodaje.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6.8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Control de dirección y giro, precauciones de rodaje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6.9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Efecto del viento, mandos al viento rodaje con precaución.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6.10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Efecto de los diferentes tipos de suelo en la aeronave (asfalto, tierra, grava, hierba o barro).</a:t>
            </a:r>
          </a:p>
        </p:txBody>
      </p:sp>
    </p:spTree>
    <p:extLst>
      <p:ext uri="{BB962C8B-B14F-4D97-AF65-F5344CB8AC3E}">
        <p14:creationId xmlns:p14="http://schemas.microsoft.com/office/powerpoint/2010/main" val="1969230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2E0E135-E909-2341-9319-E7C37C09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50"/>
            <a:ext cx="1465278" cy="7858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0B2A98-DEE4-AC0F-AF35-C7BBF0CA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372"/>
            <a:ext cx="1794590" cy="582591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BDC41527-00A5-B18D-A0B8-80174EA65F72}"/>
              </a:ext>
            </a:extLst>
          </p:cNvPr>
          <p:cNvSpPr txBox="1">
            <a:spLocks/>
          </p:cNvSpPr>
          <p:nvPr/>
        </p:nvSpPr>
        <p:spPr>
          <a:xfrm>
            <a:off x="1900603" y="214992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Control de la aeronave. Rodaje. Acomodación // Vuelo doble mando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Tiempo Previsto: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01:00 h.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Instrucción en tierra: ---</a:t>
            </a:r>
            <a:b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Instrucción en vuelo: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01:00 h.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b="1" i="1" dirty="0">
                <a:latin typeface="Roboto" panose="02000000000000000000" pitchFamily="2" charset="0"/>
                <a:ea typeface="Roboto" panose="02000000000000000000" pitchFamily="2" charset="0"/>
              </a:rPr>
              <a:t>Objetivo didáctico: </a:t>
            </a: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El alumno deberá ser capaz de manejar la aeronave rodando en tierra con</a:t>
            </a:r>
            <a:b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</a:rPr>
              <a:t>seguridad y eficacia.</a:t>
            </a:r>
            <a:endParaRPr lang="es-E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C23ECE2-1609-C295-49D9-07BE0C5676C5}"/>
              </a:ext>
            </a:extLst>
          </p:cNvPr>
          <p:cNvSpPr txBox="1">
            <a:spLocks/>
          </p:cNvSpPr>
          <p:nvPr/>
        </p:nvSpPr>
        <p:spPr>
          <a:xfrm>
            <a:off x="897295" y="1920240"/>
            <a:ext cx="10787388" cy="4754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s-ES" sz="800" b="0" i="0" u="none" strike="noStrike" baseline="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F8F76C-8760-DAE2-F9CF-D9225AB8624D}"/>
              </a:ext>
            </a:extLst>
          </p:cNvPr>
          <p:cNvSpPr txBox="1"/>
          <p:nvPr/>
        </p:nvSpPr>
        <p:spPr>
          <a:xfrm>
            <a:off x="507317" y="1979803"/>
            <a:ext cx="11177366" cy="3749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6.11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Libertad de movimiento del timón de dirección.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6.12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Señales de ordenamiento, en el entorno, otros tráficos (aviones, helicópteros etc...), turbulencias, chorros, rebufos, posibilidad de lanzamiento de objetos proyectados, vehículos en rodaje.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6.13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Comprobaciones de instrumentos durante el rodaje en virajes.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6.14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Actitud para el vuelo, comunicaciones y procedimientos ATC.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6.15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Despegue en dirección del viento; análisis del despegue con condiciones de viento a favor, limitaciones.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6.16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Protección de la rueda de morro; amortiguador.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6.17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Procedimientos de salida, vuelo y posterior entrada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6.18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Vuelo de acomodación en las proximidades del AD.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s-ES" sz="1400" b="1" dirty="0">
                <a:latin typeface="Roboto" panose="02000000000000000000" pitchFamily="2" charset="0"/>
                <a:ea typeface="Roboto" panose="02000000000000000000" pitchFamily="2" charset="0"/>
              </a:rPr>
              <a:t>PPL 6.19 </a:t>
            </a:r>
            <a:r>
              <a:rPr lang="es-ES" sz="1400" dirty="0">
                <a:latin typeface="Roboto" panose="02000000000000000000" pitchFamily="2" charset="0"/>
                <a:ea typeface="Roboto" panose="02000000000000000000" pitchFamily="2" charset="0"/>
              </a:rPr>
              <a:t>Demostración de la aplicación de los procedimientos al aterrizaje normal.</a:t>
            </a:r>
          </a:p>
        </p:txBody>
      </p:sp>
    </p:spTree>
    <p:extLst>
      <p:ext uri="{BB962C8B-B14F-4D97-AF65-F5344CB8AC3E}">
        <p14:creationId xmlns:p14="http://schemas.microsoft.com/office/powerpoint/2010/main" val="251160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Con band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108</TotalTime>
  <Words>454</Words>
  <Application>Microsoft Office PowerPoint</Application>
  <PresentationFormat>Panorámica</PresentationFormat>
  <Paragraphs>22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Corbel</vt:lpstr>
      <vt:lpstr>Montserrat Medium</vt:lpstr>
      <vt:lpstr>Roboto</vt:lpstr>
      <vt:lpstr>Wingdings</vt:lpstr>
      <vt:lpstr>Con bandas</vt:lpstr>
      <vt:lpstr>CONVERTIRSE EN PILOTO PRIVADO (PPLa)   Primera hora (Hora 1)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CAMBIOS EN 2024</dc:title>
  <dc:creator>Benjamin Rodriguez</dc:creator>
  <cp:lastModifiedBy>Benjamin Rodriguez</cp:lastModifiedBy>
  <cp:revision>10</cp:revision>
  <dcterms:created xsi:type="dcterms:W3CDTF">2023-11-30T19:38:09Z</dcterms:created>
  <dcterms:modified xsi:type="dcterms:W3CDTF">2023-12-12T21:16:27Z</dcterms:modified>
</cp:coreProperties>
</file>