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78" r:id="rId6"/>
    <p:sldId id="260" r:id="rId7"/>
    <p:sldId id="261" r:id="rId8"/>
    <p:sldId id="264" r:id="rId9"/>
    <p:sldId id="268" r:id="rId10"/>
    <p:sldId id="267" r:id="rId11"/>
    <p:sldId id="275" r:id="rId12"/>
    <p:sldId id="269" r:id="rId13"/>
    <p:sldId id="279" r:id="rId14"/>
    <p:sldId id="263" r:id="rId15"/>
    <p:sldId id="276" r:id="rId16"/>
    <p:sldId id="277" r:id="rId17"/>
    <p:sldId id="280" r:id="rId18"/>
  </p:sldIdLst>
  <p:sldSz cx="9144000" cy="5143500" type="screen16x9"/>
  <p:notesSz cx="6858000" cy="9144000"/>
  <p:embeddedFontLst>
    <p:embeddedFont>
      <p:font typeface="#9Slide01 Tieu de ngan" panose="00000800000000000000" pitchFamily="2" charset="0"/>
      <p:bold r:id="rId20"/>
    </p:embeddedFont>
    <p:embeddedFont>
      <p:font typeface="#9Slide02 Noi dung rat dai" panose="02000000000000000000" pitchFamily="2" charset="0"/>
      <p:regular r:id="rId21"/>
    </p:embeddedFont>
    <p:embeddedFont>
      <p:font typeface="Actor" panose="020B0604020202020204" charset="0"/>
      <p:regular r:id="rId22"/>
    </p:embeddedFont>
    <p:embeddedFont>
      <p:font typeface="Cambria" panose="02040503050406030204" pitchFamily="18"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QaXR+RxAfEf6Of74Puk6SN9a9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4E6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7" autoAdjust="0"/>
    <p:restoredTop sz="74954" autoAdjust="0"/>
  </p:normalViewPr>
  <p:slideViewPr>
    <p:cSldViewPr snapToGrid="0">
      <p:cViewPr varScale="1">
        <p:scale>
          <a:sx n="150" d="100"/>
          <a:sy n="150" d="100"/>
        </p:scale>
        <p:origin x="840" y="101"/>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9" name="Google Shape;90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2" name="Google Shape;10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2" name="Google Shape;101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6289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6" name="Google Shape;102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9697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vi-VN" b="1"/>
              <a:t>Các tính năng chính của Spark SQL:</a:t>
            </a:r>
            <a:endParaRPr lang="vi-VN"/>
          </a:p>
          <a:p>
            <a:pPr>
              <a:buFont typeface="Arial" panose="020B0604020202020204" pitchFamily="34" charset="0"/>
              <a:buChar char="•"/>
            </a:pPr>
            <a:r>
              <a:rPr lang="vi-VN" b="1"/>
              <a:t>Hỗ trợ SQL:</a:t>
            </a:r>
            <a:r>
              <a:rPr lang="vi-VN"/>
              <a:t> Cho phép người dùng sử dụng các câu lệnh SQL để truy vấn dữ liệu, tương tự như khi làm việc với các hệ quản trị cơ sở dữ liệu quan hệ.</a:t>
            </a:r>
          </a:p>
          <a:p>
            <a:pPr>
              <a:buFont typeface="Arial" panose="020B0604020202020204" pitchFamily="34" charset="0"/>
              <a:buChar char="•"/>
            </a:pPr>
            <a:r>
              <a:rPr lang="vi-VN" b="1"/>
              <a:t>Tích hợp với Spark Core:</a:t>
            </a:r>
            <a:r>
              <a:rPr lang="vi-VN"/>
              <a:t> Spark SQL được xây dựng trên Spark Core, tận dụng các tính năng như tính toán phân tán, khả năng chịu lỗi và quản lý bộ nhớ của Spark.</a:t>
            </a:r>
          </a:p>
          <a:p>
            <a:pPr>
              <a:buFont typeface="Arial" panose="020B0604020202020204" pitchFamily="34" charset="0"/>
              <a:buChar char="•"/>
            </a:pPr>
            <a:r>
              <a:rPr lang="vi-VN" b="1"/>
              <a:t>DataFrame API:</a:t>
            </a:r>
            <a:r>
              <a:rPr lang="vi-VN"/>
              <a:t> Cung cấp một API cấp cao hơn RDD, cho phép thao tác với dữ liệu dạng bảng một cách dễ dàng và hiệu quả.</a:t>
            </a:r>
          </a:p>
          <a:p>
            <a:pPr>
              <a:buFont typeface="Arial" panose="020B0604020202020204" pitchFamily="34" charset="0"/>
              <a:buChar char="•"/>
            </a:pPr>
            <a:r>
              <a:rPr lang="vi-VN" b="1"/>
              <a:t>Tối ưu hóa truy vấn:</a:t>
            </a:r>
            <a:r>
              <a:rPr lang="vi-VN"/>
              <a:t> Spark SQL sử dụng trình tối ưu hóa Catalyst để phân tích và tối ưu hóa các truy vấn SQL, đảm bảo hiệu suất thực thi cao.</a:t>
            </a:r>
          </a:p>
          <a:p>
            <a:pPr>
              <a:buFont typeface="Arial" panose="020B0604020202020204" pitchFamily="34" charset="0"/>
              <a:buChar char="•"/>
            </a:pPr>
            <a:r>
              <a:rPr lang="vi-VN" b="1"/>
              <a:t>Hỗ trợ nhiều nguồn dữ liệu:</a:t>
            </a:r>
            <a:r>
              <a:rPr lang="vi-VN"/>
              <a:t> Spark SQL có thể đọc dữ liệu từ nhiều nguồn khác nhau, bao gồm các tệp Parquet, JSON, CSV, Hive tables và cơ sở dữ liệu quan hệ.</a:t>
            </a:r>
          </a:p>
          <a:p>
            <a:pPr marL="0" lvl="0" indent="0" algn="l" rtl="0">
              <a:lnSpc>
                <a:spcPct val="100000"/>
              </a:lnSpc>
              <a:spcBef>
                <a:spcPts val="0"/>
              </a:spcBef>
              <a:spcAft>
                <a:spcPts val="0"/>
              </a:spcAft>
              <a:buSzPts val="1100"/>
              <a:buNone/>
            </a:pPr>
            <a:endParaRPr lang="vi-VN"/>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842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vi-VN" b="1"/>
              <a:t>Các tính năng chính của Spark SQL:</a:t>
            </a:r>
            <a:endParaRPr lang="vi-VN"/>
          </a:p>
          <a:p>
            <a:pPr>
              <a:buFont typeface="Arial" panose="020B0604020202020204" pitchFamily="34" charset="0"/>
              <a:buChar char="•"/>
            </a:pPr>
            <a:r>
              <a:rPr lang="vi-VN" b="1"/>
              <a:t>Hỗ trợ SQL:</a:t>
            </a:r>
            <a:r>
              <a:rPr lang="vi-VN"/>
              <a:t> Cho phép người dùng sử dụng các câu lệnh SQL để truy vấn dữ liệu, tương tự như khi làm việc với các hệ quản trị cơ sở dữ liệu quan hệ.</a:t>
            </a:r>
          </a:p>
          <a:p>
            <a:pPr>
              <a:buFont typeface="Arial" panose="020B0604020202020204" pitchFamily="34" charset="0"/>
              <a:buChar char="•"/>
            </a:pPr>
            <a:r>
              <a:rPr lang="vi-VN" b="1"/>
              <a:t>Tích hợp với Spark Core:</a:t>
            </a:r>
            <a:r>
              <a:rPr lang="vi-VN"/>
              <a:t> Spark SQL được xây dựng trên Spark Core, tận dụng các tính năng như tính toán phân tán, khả năng chịu lỗi và quản lý bộ nhớ của Spark.</a:t>
            </a:r>
          </a:p>
          <a:p>
            <a:pPr>
              <a:buFont typeface="Arial" panose="020B0604020202020204" pitchFamily="34" charset="0"/>
              <a:buChar char="•"/>
            </a:pPr>
            <a:r>
              <a:rPr lang="vi-VN" b="1"/>
              <a:t>DataFrame API:</a:t>
            </a:r>
            <a:r>
              <a:rPr lang="vi-VN"/>
              <a:t> Cung cấp một API cấp cao hơn RDD, cho phép thao tác với dữ liệu dạng bảng một cách dễ dàng và hiệu quả.</a:t>
            </a:r>
          </a:p>
          <a:p>
            <a:pPr>
              <a:buFont typeface="Arial" panose="020B0604020202020204" pitchFamily="34" charset="0"/>
              <a:buChar char="•"/>
            </a:pPr>
            <a:r>
              <a:rPr lang="vi-VN" b="1"/>
              <a:t>Tối ưu hóa truy vấn:</a:t>
            </a:r>
            <a:r>
              <a:rPr lang="vi-VN"/>
              <a:t> Spark SQL sử dụng trình tối ưu hóa Catalyst để phân tích và tối ưu hóa các truy vấn SQL, đảm bảo hiệu suất thực thi cao.</a:t>
            </a:r>
          </a:p>
          <a:p>
            <a:pPr>
              <a:buFont typeface="Arial" panose="020B0604020202020204" pitchFamily="34" charset="0"/>
              <a:buChar char="•"/>
            </a:pPr>
            <a:r>
              <a:rPr lang="vi-VN" b="1"/>
              <a:t>Hỗ trợ nhiều nguồn dữ liệu:</a:t>
            </a:r>
            <a:r>
              <a:rPr lang="vi-VN"/>
              <a:t> Spark SQL có thể đọc dữ liệu từ nhiều nguồn khác nhau, bao gồm các tệp Parquet, JSON, CSV, Hive tables và cơ sở dữ liệu quan hệ.</a:t>
            </a:r>
          </a:p>
          <a:p>
            <a:pPr marL="0" lvl="0" indent="0" algn="l" rtl="0">
              <a:lnSpc>
                <a:spcPct val="100000"/>
              </a:lnSpc>
              <a:spcBef>
                <a:spcPts val="0"/>
              </a:spcBef>
              <a:spcAft>
                <a:spcPts val="0"/>
              </a:spcAft>
              <a:buSzPts val="1100"/>
              <a:buNone/>
            </a:pPr>
            <a:endParaRPr lang="vi-VN"/>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78523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4" name="Google Shape;98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vi-VN" b="1"/>
              <a:t>Các tính năng chính của Spark SQL:</a:t>
            </a:r>
            <a:endParaRPr lang="vi-VN"/>
          </a:p>
          <a:p>
            <a:pPr>
              <a:buFont typeface="Arial" panose="020B0604020202020204" pitchFamily="34" charset="0"/>
              <a:buChar char="•"/>
            </a:pPr>
            <a:r>
              <a:rPr lang="vi-VN" b="1"/>
              <a:t>Hỗ trợ SQL:</a:t>
            </a:r>
            <a:r>
              <a:rPr lang="vi-VN"/>
              <a:t> Cho phép người dùng sử dụng các câu lệnh SQL để truy vấn dữ liệu, tương tự như khi làm việc với các hệ quản trị cơ sở dữ liệu quan hệ.</a:t>
            </a:r>
          </a:p>
          <a:p>
            <a:pPr>
              <a:buFont typeface="Arial" panose="020B0604020202020204" pitchFamily="34" charset="0"/>
              <a:buChar char="•"/>
            </a:pPr>
            <a:r>
              <a:rPr lang="vi-VN" b="1"/>
              <a:t>Tích hợp với Spark Core:</a:t>
            </a:r>
            <a:r>
              <a:rPr lang="vi-VN"/>
              <a:t> Spark SQL được xây dựng trên Spark Core, tận dụng các tính năng như tính toán phân tán, khả năng chịu lỗi và quản lý bộ nhớ của Spark.</a:t>
            </a:r>
          </a:p>
          <a:p>
            <a:pPr>
              <a:buFont typeface="Arial" panose="020B0604020202020204" pitchFamily="34" charset="0"/>
              <a:buChar char="•"/>
            </a:pPr>
            <a:r>
              <a:rPr lang="vi-VN" b="1"/>
              <a:t>DataFrame API:</a:t>
            </a:r>
            <a:r>
              <a:rPr lang="vi-VN"/>
              <a:t> Cung cấp một API cấp cao hơn RDD, cho phép thao tác với dữ liệu dạng bảng một cách dễ dàng và hiệu quả.</a:t>
            </a:r>
          </a:p>
          <a:p>
            <a:pPr>
              <a:buFont typeface="Arial" panose="020B0604020202020204" pitchFamily="34" charset="0"/>
              <a:buChar char="•"/>
            </a:pPr>
            <a:r>
              <a:rPr lang="vi-VN" b="1"/>
              <a:t>Tối ưu hóa truy vấn:</a:t>
            </a:r>
            <a:r>
              <a:rPr lang="vi-VN"/>
              <a:t> Spark SQL sử dụng trình tối ưu hóa Catalyst để phân tích và tối ưu hóa các truy vấn SQL, đảm bảo hiệu suất thực thi cao.</a:t>
            </a:r>
          </a:p>
          <a:p>
            <a:pPr>
              <a:buFont typeface="Arial" panose="020B0604020202020204" pitchFamily="34" charset="0"/>
              <a:buChar char="•"/>
            </a:pPr>
            <a:r>
              <a:rPr lang="vi-VN" b="1"/>
              <a:t>Hỗ trợ nhiều nguồn dữ liệu:</a:t>
            </a:r>
            <a:r>
              <a:rPr lang="vi-VN"/>
              <a:t> Spark SQL có thể đọc dữ liệu từ nhiều nguồn khác nhau, bao gồm các tệp Parquet, JSON, CSV, Hive tables và cơ sở dữ liệu quan hệ.</a:t>
            </a:r>
          </a:p>
          <a:p>
            <a:pPr marL="0" lvl="0" indent="0" algn="l" rtl="0">
              <a:lnSpc>
                <a:spcPct val="100000"/>
              </a:lnSpc>
              <a:spcBef>
                <a:spcPts val="0"/>
              </a:spcBef>
              <a:spcAft>
                <a:spcPts val="0"/>
              </a:spcAft>
              <a:buSzPts val="1100"/>
              <a:buNone/>
            </a:pPr>
            <a:endParaRPr lang="vi-VN"/>
          </a:p>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253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9" name="Google Shape;91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3" name="Google Shape;9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2" name="Google Shape;9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vi-VN"/>
              <a:t>Apache Spark được xây dựng theo kiến trúc module, mỗi module đảm nhiệm một chức năng riêng biệt. Các module chính trong Spark bao gồm:</a:t>
            </a:r>
          </a:p>
          <a:p>
            <a:r>
              <a:rPr lang="vi-VN" b="1"/>
              <a:t>1. Spark Core:</a:t>
            </a:r>
            <a:r>
              <a:rPr lang="vi-VN"/>
              <a:t> Đây là nền tảng của Spark, cung cấp các chức năng cơ bản như lập lịch tác vụ, quản lý bộ nhớ, xử lý lỗi. Spark Core giới thiệu khái niệm RDD (Resilient Distributed Dataset) - một cấu trúc dữ liệu phân tán cho phép xử lý dữ liệu song song trên nhiều nút.</a:t>
            </a:r>
          </a:p>
          <a:p>
            <a:r>
              <a:rPr lang="vi-VN" b="1"/>
              <a:t>2. Spark SQL:</a:t>
            </a:r>
            <a:r>
              <a:rPr lang="vi-VN"/>
              <a:t> Module này cung cấp một API cho phép truy vấn dữ liệu có cấu trúc, tương tự như SQL. Spark SQL hỗ trợ nhiều nguồn dữ liệu khác nhau, bao gồm các tệp Parquet, JSON, Hive tables và cơ sở dữ liệu quan hệ.</a:t>
            </a:r>
          </a:p>
          <a:p>
            <a:r>
              <a:rPr lang="vi-VN" b="1"/>
              <a:t>3. Spark Streaming:</a:t>
            </a:r>
            <a:r>
              <a:rPr lang="vi-VN"/>
              <a:t> Spark Streaming cho phép xử lý dữ liệu theo thời gian thực từ các nguồn khác nhau như Kafka, Flume, Kinesis. Dữ liệu được chia thành các micro-batch và xử lý theo từng đợt, giúp Spark Streaming có thể phân tích dữ liệu liên tục và đưa ra kết quả nhanh chóng.</a:t>
            </a:r>
          </a:p>
          <a:p>
            <a:r>
              <a:rPr lang="vi-VN" b="1"/>
              <a:t>4. MLlib (Machine Learning Library):</a:t>
            </a:r>
            <a:r>
              <a:rPr lang="vi-VN"/>
              <a:t> MLlib là một thư viện học máy phân tán được xây dựng trên Spark. Nó cung cấp các thuật toán và công cụ để xây dựng các mô hình học máy, bao gồm phân loại, hồi quy, phân cụm và cộng tác lọc.</a:t>
            </a:r>
          </a:p>
          <a:p>
            <a:r>
              <a:rPr lang="vi-VN" b="1"/>
              <a:t>5. GraphX:</a:t>
            </a:r>
            <a:r>
              <a:rPr lang="vi-VN"/>
              <a:t> GraphX là một module để xử lý đồ thị và phân tích đồ thị. Nó cung cấp một API để biểu diễn đồ thị dưới dạng các đỉnh và cạnh, cùng với các thuật toán để thực hiện các phép toán trên đồ thị như PageRank, tìm đường đi ngắn nhất và phân tích cộng đồng.</a:t>
            </a: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3" name="Google Shape;94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0" i="0">
                <a:solidFill>
                  <a:srgbClr val="182537"/>
                </a:solidFill>
                <a:effectLst/>
                <a:highlight>
                  <a:srgbClr val="FFFFFF"/>
                </a:highlight>
                <a:latin typeface="Muli"/>
              </a:rPr>
              <a:t>Cluster manager xác định các tài nguyên mà ứng dụng Spark yêu cầu và gán một số lượng cụ thể các node làm việc như thực thi viên để xử lý việc xử lý của RDDs. Spark có thể chạy trên ba cụm quản lý khác nhau, bao gồm YARN của Hadoop và Apache Mesos.</a:t>
            </a:r>
            <a:endParaRPr/>
          </a:p>
        </p:txBody>
      </p:sp>
    </p:spTree>
    <p:extLst>
      <p:ext uri="{BB962C8B-B14F-4D97-AF65-F5344CB8AC3E}">
        <p14:creationId xmlns:p14="http://schemas.microsoft.com/office/powerpoint/2010/main" val="3206131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1" name="Google Shape;96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9" name="Google Shape;9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vi-VN" b="0" i="0">
                <a:solidFill>
                  <a:srgbClr val="182537"/>
                </a:solidFill>
                <a:effectLst/>
                <a:highlight>
                  <a:srgbClr val="FFFFFF"/>
                </a:highlight>
                <a:latin typeface="Muli"/>
              </a:rPr>
              <a:t>Spark ban đầu được phát triển bằng Scala (một ngôn ngữ lập trình hướng đối tượng và hàm). Điều này gây ra thêm một rào cản cho người dùng khi học cách viết code trong Scala để làm việc với Spark. PySpark là một API được phát triển để giảm thiểu rào cản học này bằng cách cho phép các lập trình viên viết cú pháp Python để xây dựng các ứng dụng Spark. Cũng có các API cho Java và 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9"/>
        <p:cNvGrpSpPr/>
        <p:nvPr/>
      </p:nvGrpSpPr>
      <p:grpSpPr>
        <a:xfrm>
          <a:off x="0" y="0"/>
          <a:ext cx="0" cy="0"/>
          <a:chOff x="0" y="0"/>
          <a:chExt cx="0" cy="0"/>
        </a:xfrm>
      </p:grpSpPr>
      <p:sp>
        <p:nvSpPr>
          <p:cNvPr id="990" name="Google Shape;99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1" name="Google Shape;99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b="1"/>
              <a:t>Đ</a:t>
            </a:r>
            <a:r>
              <a:rPr lang="vi-VN" b="1"/>
              <a:t>ặc điểm chính của RDD:</a:t>
            </a:r>
            <a:endParaRPr lang="vi-VN"/>
          </a:p>
          <a:p>
            <a:pPr>
              <a:buFont typeface="Arial" panose="020B0604020202020204" pitchFamily="34" charset="0"/>
              <a:buChar char="•"/>
            </a:pPr>
            <a:r>
              <a:rPr lang="vi-VN" b="1"/>
              <a:t>Phân tán (Distributed):</a:t>
            </a:r>
            <a:r>
              <a:rPr lang="vi-VN"/>
              <a:t> Dữ liệu trong RDD được chia thành các phần nhỏ gọi là partitions và phân tán trên nhiều nút trong cụm. Điều này cho phép Spark xử lý dữ liệu song song trên nhiều máy tính, tận dụng sức mạnh tính toán của toàn bộ cụm.</a:t>
            </a:r>
          </a:p>
          <a:p>
            <a:pPr>
              <a:buFont typeface="Arial" panose="020B0604020202020204" pitchFamily="34" charset="0"/>
              <a:buChar char="•"/>
            </a:pPr>
            <a:r>
              <a:rPr lang="vi-VN" b="1"/>
              <a:t>Bất biến (Immutable):</a:t>
            </a:r>
            <a:r>
              <a:rPr lang="vi-VN"/>
              <a:t> Một khi RDD được tạo ra, nó không thể bị thay đổi. Mọi phép biến đổi trên RDD đều tạo ra một RDD mới, giúp đảm bảo tính nhất quán của dữ liệu và đơn giản hóa việc khôi phục lỗi.</a:t>
            </a:r>
          </a:p>
          <a:p>
            <a:pPr>
              <a:buFont typeface="Arial" panose="020B0604020202020204" pitchFamily="34" charset="0"/>
              <a:buChar char="•"/>
            </a:pPr>
            <a:r>
              <a:rPr lang="vi-VN" b="1"/>
              <a:t>Chịu lỗi (Fault-tolerant):</a:t>
            </a:r>
            <a:r>
              <a:rPr lang="vi-VN"/>
              <a:t> Nếu một nút trong cụm bị lỗi, Spark có thể tự động khôi phục các partition bị mất từ các nút khác. Điều này đảm bảo tính liên tục của ứng dụng ngay cả khi có sự cố phần cứng.</a:t>
            </a:r>
          </a:p>
          <a:p>
            <a:pPr>
              <a:buFont typeface="Arial" panose="020B0604020202020204" pitchFamily="34" charset="0"/>
              <a:buChar char="•"/>
            </a:pPr>
            <a:r>
              <a:rPr lang="vi-VN" b="1"/>
              <a:t>Khả năng lưu trữ (Persistence):</a:t>
            </a:r>
            <a:r>
              <a:rPr lang="vi-VN"/>
              <a:t> RDD có thể được lưu trữ trong bộ nhớ (in-memory) hoặc trên đĩa, tùy thuộc vào dung lượng bộ nhớ khả dụng và yêu cầu của ứng dụng. Việc lưu trữ RDD trong bộ nhớ giúp tăng tốc độ xử lý đáng kể.</a:t>
            </a:r>
          </a:p>
          <a:p>
            <a:pPr marL="158750" indent="0">
              <a:buNone/>
            </a:pPr>
            <a:r>
              <a:rPr lang="vi-VN" b="1"/>
              <a:t>Các loại thao tác trên RDD:</a:t>
            </a:r>
            <a:endParaRPr lang="vi-VN"/>
          </a:p>
          <a:p>
            <a:pPr marL="158750" indent="0">
              <a:buNone/>
            </a:pPr>
            <a:r>
              <a:rPr lang="en-US"/>
              <a:t>    </a:t>
            </a:r>
            <a:r>
              <a:rPr lang="vi-VN"/>
              <a:t>RDD hỗ trợ hai loại thao tác chính:</a:t>
            </a:r>
          </a:p>
          <a:p>
            <a:pPr>
              <a:buFont typeface="Arial" panose="020B0604020202020204" pitchFamily="34" charset="0"/>
              <a:buChar char="•"/>
            </a:pPr>
            <a:r>
              <a:rPr lang="vi-VN" b="1"/>
              <a:t>Phép biến đổi (Transformations):</a:t>
            </a:r>
            <a:r>
              <a:rPr lang="vi-VN"/>
              <a:t> Tạo ra một RDD mới từ RDD hiện có. Ví dụ: map, filter, flatMap, reduceByKey, groupByKey.</a:t>
            </a:r>
          </a:p>
          <a:p>
            <a:pPr>
              <a:buFont typeface="Arial" panose="020B0604020202020204" pitchFamily="34" charset="0"/>
              <a:buChar char="•"/>
            </a:pPr>
            <a:r>
              <a:rPr lang="vi-VN" b="1"/>
              <a:t>Hành động (Actions):</a:t>
            </a:r>
            <a:r>
              <a:rPr lang="vi-VN"/>
              <a:t> Thực hiện tính toán trên RDD và trả về kết quả cho chương trình điều khiển (driver program). Ví dụ: count, collect, reduce, save.</a:t>
            </a: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9" name="Google Shape;101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0"/>
          <p:cNvGrpSpPr/>
          <p:nvPr/>
        </p:nvGrpSpPr>
        <p:grpSpPr>
          <a:xfrm>
            <a:off x="-653358" y="-419600"/>
            <a:ext cx="10140424" cy="6064121"/>
            <a:chOff x="-653358" y="-419600"/>
            <a:chExt cx="10140424" cy="6064121"/>
          </a:xfrm>
        </p:grpSpPr>
        <p:sp>
          <p:nvSpPr>
            <p:cNvPr id="10" name="Google Shape;10;p20"/>
            <p:cNvSpPr/>
            <p:nvPr/>
          </p:nvSpPr>
          <p:spPr>
            <a:xfrm rot="2700000">
              <a:off x="2048705" y="2685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0"/>
            <p:cNvGrpSpPr/>
            <p:nvPr/>
          </p:nvGrpSpPr>
          <p:grpSpPr>
            <a:xfrm>
              <a:off x="8460516" y="4434865"/>
              <a:ext cx="1026550" cy="979207"/>
              <a:chOff x="-53484" y="876090"/>
              <a:chExt cx="1026550" cy="979207"/>
            </a:xfrm>
          </p:grpSpPr>
          <p:grpSp>
            <p:nvGrpSpPr>
              <p:cNvPr id="12" name="Google Shape;12;p20"/>
              <p:cNvGrpSpPr/>
              <p:nvPr/>
            </p:nvGrpSpPr>
            <p:grpSpPr>
              <a:xfrm>
                <a:off x="910941" y="876090"/>
                <a:ext cx="62125" cy="979207"/>
                <a:chOff x="910941" y="876090"/>
                <a:chExt cx="62125" cy="979207"/>
              </a:xfrm>
            </p:grpSpPr>
            <p:sp>
              <p:nvSpPr>
                <p:cNvPr id="13" name="Google Shape;1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0"/>
              <p:cNvGrpSpPr/>
              <p:nvPr/>
            </p:nvGrpSpPr>
            <p:grpSpPr>
              <a:xfrm>
                <a:off x="773166" y="876090"/>
                <a:ext cx="62125" cy="979207"/>
                <a:chOff x="910941" y="876090"/>
                <a:chExt cx="62125" cy="979207"/>
              </a:xfrm>
            </p:grpSpPr>
            <p:sp>
              <p:nvSpPr>
                <p:cNvPr id="23" name="Google Shape;2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 name="Google Shape;32;p20"/>
              <p:cNvGrpSpPr/>
              <p:nvPr/>
            </p:nvGrpSpPr>
            <p:grpSpPr>
              <a:xfrm>
                <a:off x="635391" y="876090"/>
                <a:ext cx="62125" cy="979207"/>
                <a:chOff x="910941" y="876090"/>
                <a:chExt cx="62125" cy="979207"/>
              </a:xfrm>
            </p:grpSpPr>
            <p:sp>
              <p:nvSpPr>
                <p:cNvPr id="33" name="Google Shape;3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 name="Google Shape;42;p20"/>
              <p:cNvGrpSpPr/>
              <p:nvPr/>
            </p:nvGrpSpPr>
            <p:grpSpPr>
              <a:xfrm>
                <a:off x="497616" y="876090"/>
                <a:ext cx="62125" cy="979207"/>
                <a:chOff x="910941" y="876090"/>
                <a:chExt cx="62125" cy="979207"/>
              </a:xfrm>
            </p:grpSpPr>
            <p:sp>
              <p:nvSpPr>
                <p:cNvPr id="43" name="Google Shape;4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 name="Google Shape;52;p20"/>
              <p:cNvGrpSpPr/>
              <p:nvPr/>
            </p:nvGrpSpPr>
            <p:grpSpPr>
              <a:xfrm>
                <a:off x="359841" y="876090"/>
                <a:ext cx="62125" cy="979207"/>
                <a:chOff x="910941" y="876090"/>
                <a:chExt cx="62125" cy="979207"/>
              </a:xfrm>
            </p:grpSpPr>
            <p:sp>
              <p:nvSpPr>
                <p:cNvPr id="53" name="Google Shape;5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20"/>
              <p:cNvGrpSpPr/>
              <p:nvPr/>
            </p:nvGrpSpPr>
            <p:grpSpPr>
              <a:xfrm>
                <a:off x="222066" y="876090"/>
                <a:ext cx="62125" cy="979207"/>
                <a:chOff x="910941" y="876090"/>
                <a:chExt cx="62125" cy="979207"/>
              </a:xfrm>
            </p:grpSpPr>
            <p:sp>
              <p:nvSpPr>
                <p:cNvPr id="63" name="Google Shape;6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 name="Google Shape;72;p20"/>
              <p:cNvGrpSpPr/>
              <p:nvPr/>
            </p:nvGrpSpPr>
            <p:grpSpPr>
              <a:xfrm>
                <a:off x="84291" y="876090"/>
                <a:ext cx="62125" cy="979207"/>
                <a:chOff x="910941" y="876090"/>
                <a:chExt cx="62125" cy="979207"/>
              </a:xfrm>
            </p:grpSpPr>
            <p:sp>
              <p:nvSpPr>
                <p:cNvPr id="73" name="Google Shape;7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20"/>
              <p:cNvGrpSpPr/>
              <p:nvPr/>
            </p:nvGrpSpPr>
            <p:grpSpPr>
              <a:xfrm>
                <a:off x="-53484" y="876090"/>
                <a:ext cx="62125" cy="979207"/>
                <a:chOff x="910941" y="876090"/>
                <a:chExt cx="62125" cy="979207"/>
              </a:xfrm>
            </p:grpSpPr>
            <p:sp>
              <p:nvSpPr>
                <p:cNvPr id="83" name="Google Shape;83;p20"/>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20"/>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20"/>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20"/>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20"/>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20"/>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0"/>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0"/>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2" name="Google Shape;92;p20"/>
            <p:cNvSpPr/>
            <p:nvPr/>
          </p:nvSpPr>
          <p:spPr>
            <a:xfrm>
              <a:off x="4324063" y="-3275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3" name="Google Shape;93;p20"/>
            <p:cNvGrpSpPr/>
            <p:nvPr/>
          </p:nvGrpSpPr>
          <p:grpSpPr>
            <a:xfrm rot="2243615">
              <a:off x="7463783" y="4840137"/>
              <a:ext cx="191654" cy="191644"/>
              <a:chOff x="5939341" y="4763875"/>
              <a:chExt cx="191650" cy="191640"/>
            </a:xfrm>
          </p:grpSpPr>
          <p:sp>
            <p:nvSpPr>
              <p:cNvPr id="94" name="Google Shape;94;p20"/>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20"/>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20"/>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20"/>
            <p:cNvGrpSpPr/>
            <p:nvPr/>
          </p:nvGrpSpPr>
          <p:grpSpPr>
            <a:xfrm rot="9108614">
              <a:off x="483911" y="1144600"/>
              <a:ext cx="191653" cy="191643"/>
              <a:chOff x="5939341" y="4763875"/>
              <a:chExt cx="191650" cy="191640"/>
            </a:xfrm>
          </p:grpSpPr>
          <p:sp>
            <p:nvSpPr>
              <p:cNvPr id="98" name="Google Shape;98;p20"/>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0"/>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0"/>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20"/>
            <p:cNvGrpSpPr/>
            <p:nvPr/>
          </p:nvGrpSpPr>
          <p:grpSpPr>
            <a:xfrm>
              <a:off x="-425875" y="2260838"/>
              <a:ext cx="1135350" cy="1181050"/>
              <a:chOff x="-87012" y="2672250"/>
              <a:chExt cx="1135350" cy="1181050"/>
            </a:xfrm>
          </p:grpSpPr>
          <p:sp>
            <p:nvSpPr>
              <p:cNvPr id="102" name="Google Shape;102;p20"/>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0"/>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4" name="Google Shape;104;p20"/>
            <p:cNvSpPr/>
            <p:nvPr/>
          </p:nvSpPr>
          <p:spPr>
            <a:xfrm rot="4259867">
              <a:off x="9106583" y="1587886"/>
              <a:ext cx="191643" cy="191643"/>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0"/>
            <p:cNvSpPr/>
            <p:nvPr/>
          </p:nvSpPr>
          <p:spPr>
            <a:xfrm rot="8594418">
              <a:off x="1474326" y="4817639"/>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0"/>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0"/>
            <p:cNvSpPr/>
            <p:nvPr/>
          </p:nvSpPr>
          <p:spPr>
            <a:xfrm rot="-3063739">
              <a:off x="5898284" y="-10648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20"/>
            <p:cNvSpPr/>
            <p:nvPr/>
          </p:nvSpPr>
          <p:spPr>
            <a:xfrm rot="2903254">
              <a:off x="8313769" y="225563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 name="Google Shape;109;p20"/>
            <p:cNvGrpSpPr/>
            <p:nvPr/>
          </p:nvGrpSpPr>
          <p:grpSpPr>
            <a:xfrm flipH="1">
              <a:off x="-653358" y="4590146"/>
              <a:ext cx="1873825" cy="1054375"/>
              <a:chOff x="7605480" y="4253459"/>
              <a:chExt cx="1873825" cy="1054375"/>
            </a:xfrm>
          </p:grpSpPr>
          <p:sp>
            <p:nvSpPr>
              <p:cNvPr id="110" name="Google Shape;110;p20"/>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20"/>
              <p:cNvGrpSpPr/>
              <p:nvPr/>
            </p:nvGrpSpPr>
            <p:grpSpPr>
              <a:xfrm>
                <a:off x="7708395" y="4378394"/>
                <a:ext cx="1357272" cy="655992"/>
                <a:chOff x="7708395" y="4378394"/>
                <a:chExt cx="1357272" cy="655992"/>
              </a:xfrm>
            </p:grpSpPr>
            <p:sp>
              <p:nvSpPr>
                <p:cNvPr id="112" name="Google Shape;112;p20"/>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20"/>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20"/>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20"/>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20"/>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20"/>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20"/>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20"/>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0"/>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20"/>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0"/>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3" name="Google Shape;123;p20"/>
            <p:cNvGrpSpPr/>
            <p:nvPr/>
          </p:nvGrpSpPr>
          <p:grpSpPr>
            <a:xfrm>
              <a:off x="8333525" y="-419600"/>
              <a:ext cx="505200" cy="1752900"/>
              <a:chOff x="7952525" y="-114800"/>
              <a:chExt cx="505200" cy="1752900"/>
            </a:xfrm>
          </p:grpSpPr>
          <p:sp>
            <p:nvSpPr>
              <p:cNvPr id="124" name="Google Shape;124;p20"/>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20"/>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20"/>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20"/>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20"/>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20"/>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20"/>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0"/>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20"/>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20"/>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20"/>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0"/>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20"/>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20"/>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20"/>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0"/>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20"/>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1" name="Google Shape;141;p20"/>
            <p:cNvGrpSpPr/>
            <p:nvPr/>
          </p:nvGrpSpPr>
          <p:grpSpPr>
            <a:xfrm>
              <a:off x="3221098" y="4680382"/>
              <a:ext cx="1323848" cy="358724"/>
              <a:chOff x="3111721" y="3719070"/>
              <a:chExt cx="2418429" cy="764055"/>
            </a:xfrm>
          </p:grpSpPr>
          <p:sp>
            <p:nvSpPr>
              <p:cNvPr id="142" name="Google Shape;142;p20"/>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sm" len="sm"/>
                <a:tailEnd type="none" w="sm" len="sm"/>
              </a:ln>
            </p:spPr>
          </p:sp>
          <p:sp>
            <p:nvSpPr>
              <p:cNvPr id="143" name="Google Shape;143;p20"/>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sm" len="sm"/>
                <a:tailEnd type="none" w="sm" len="sm"/>
              </a:ln>
            </p:spPr>
          </p:sp>
        </p:grpSp>
        <p:grpSp>
          <p:nvGrpSpPr>
            <p:cNvPr id="144" name="Google Shape;144;p20"/>
            <p:cNvGrpSpPr/>
            <p:nvPr/>
          </p:nvGrpSpPr>
          <p:grpSpPr>
            <a:xfrm rot="-2700000">
              <a:off x="6919420" y="186016"/>
              <a:ext cx="191648" cy="191638"/>
              <a:chOff x="5939341" y="4763875"/>
              <a:chExt cx="191650" cy="191640"/>
            </a:xfrm>
          </p:grpSpPr>
          <p:sp>
            <p:nvSpPr>
              <p:cNvPr id="145" name="Google Shape;145;p20"/>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20"/>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20"/>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48" name="Google Shape;148;p20"/>
          <p:cNvSpPr txBox="1">
            <a:spLocks noGrp="1"/>
          </p:cNvSpPr>
          <p:nvPr>
            <p:ph type="ctrTitle"/>
          </p:nvPr>
        </p:nvSpPr>
        <p:spPr>
          <a:xfrm>
            <a:off x="1359900" y="1787100"/>
            <a:ext cx="6424200" cy="1569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400" b="1"/>
            </a:lvl1pPr>
            <a:lvl2pPr lvl="1" algn="ctr">
              <a:lnSpc>
                <a:spcPct val="115000"/>
              </a:lnSpc>
              <a:spcBef>
                <a:spcPts val="0"/>
              </a:spcBef>
              <a:spcAft>
                <a:spcPts val="0"/>
              </a:spcAft>
              <a:buClr>
                <a:srgbClr val="191919"/>
              </a:buClr>
              <a:buSzPts val="5200"/>
              <a:buNone/>
              <a:defRPr sz="5200">
                <a:solidFill>
                  <a:srgbClr val="191919"/>
                </a:solidFill>
              </a:defRPr>
            </a:lvl2pPr>
            <a:lvl3pPr lvl="2" algn="ctr">
              <a:lnSpc>
                <a:spcPct val="115000"/>
              </a:lnSpc>
              <a:spcBef>
                <a:spcPts val="0"/>
              </a:spcBef>
              <a:spcAft>
                <a:spcPts val="0"/>
              </a:spcAft>
              <a:buClr>
                <a:srgbClr val="191919"/>
              </a:buClr>
              <a:buSzPts val="5200"/>
              <a:buNone/>
              <a:defRPr sz="5200">
                <a:solidFill>
                  <a:srgbClr val="191919"/>
                </a:solidFill>
              </a:defRPr>
            </a:lvl3pPr>
            <a:lvl4pPr lvl="3" algn="ctr">
              <a:lnSpc>
                <a:spcPct val="115000"/>
              </a:lnSpc>
              <a:spcBef>
                <a:spcPts val="0"/>
              </a:spcBef>
              <a:spcAft>
                <a:spcPts val="0"/>
              </a:spcAft>
              <a:buClr>
                <a:srgbClr val="191919"/>
              </a:buClr>
              <a:buSzPts val="5200"/>
              <a:buNone/>
              <a:defRPr sz="5200">
                <a:solidFill>
                  <a:srgbClr val="191919"/>
                </a:solidFill>
              </a:defRPr>
            </a:lvl4pPr>
            <a:lvl5pPr lvl="4" algn="ctr">
              <a:lnSpc>
                <a:spcPct val="115000"/>
              </a:lnSpc>
              <a:spcBef>
                <a:spcPts val="0"/>
              </a:spcBef>
              <a:spcAft>
                <a:spcPts val="0"/>
              </a:spcAft>
              <a:buClr>
                <a:srgbClr val="191919"/>
              </a:buClr>
              <a:buSzPts val="5200"/>
              <a:buNone/>
              <a:defRPr sz="5200">
                <a:solidFill>
                  <a:srgbClr val="191919"/>
                </a:solidFill>
              </a:defRPr>
            </a:lvl5pPr>
            <a:lvl6pPr lvl="5" algn="ctr">
              <a:lnSpc>
                <a:spcPct val="115000"/>
              </a:lnSpc>
              <a:spcBef>
                <a:spcPts val="0"/>
              </a:spcBef>
              <a:spcAft>
                <a:spcPts val="0"/>
              </a:spcAft>
              <a:buClr>
                <a:srgbClr val="191919"/>
              </a:buClr>
              <a:buSzPts val="5200"/>
              <a:buNone/>
              <a:defRPr sz="5200">
                <a:solidFill>
                  <a:srgbClr val="191919"/>
                </a:solidFill>
              </a:defRPr>
            </a:lvl6pPr>
            <a:lvl7pPr lvl="6" algn="ctr">
              <a:lnSpc>
                <a:spcPct val="115000"/>
              </a:lnSpc>
              <a:spcBef>
                <a:spcPts val="0"/>
              </a:spcBef>
              <a:spcAft>
                <a:spcPts val="0"/>
              </a:spcAft>
              <a:buClr>
                <a:srgbClr val="191919"/>
              </a:buClr>
              <a:buSzPts val="5200"/>
              <a:buNone/>
              <a:defRPr sz="5200">
                <a:solidFill>
                  <a:srgbClr val="191919"/>
                </a:solidFill>
              </a:defRPr>
            </a:lvl7pPr>
            <a:lvl8pPr lvl="7" algn="ctr">
              <a:lnSpc>
                <a:spcPct val="115000"/>
              </a:lnSpc>
              <a:spcBef>
                <a:spcPts val="0"/>
              </a:spcBef>
              <a:spcAft>
                <a:spcPts val="0"/>
              </a:spcAft>
              <a:buClr>
                <a:srgbClr val="191919"/>
              </a:buClr>
              <a:buSzPts val="5200"/>
              <a:buNone/>
              <a:defRPr sz="5200">
                <a:solidFill>
                  <a:srgbClr val="191919"/>
                </a:solidFill>
              </a:defRPr>
            </a:lvl8pPr>
            <a:lvl9pPr lvl="8" algn="ctr">
              <a:lnSpc>
                <a:spcPct val="115000"/>
              </a:lnSpc>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6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grpSp>
        <p:nvGrpSpPr>
          <p:cNvPr id="150" name="Google Shape;150;p21"/>
          <p:cNvGrpSpPr/>
          <p:nvPr/>
        </p:nvGrpSpPr>
        <p:grpSpPr>
          <a:xfrm>
            <a:off x="-150452" y="-179421"/>
            <a:ext cx="9565921" cy="5621517"/>
            <a:chOff x="-150452" y="-179421"/>
            <a:chExt cx="9565921" cy="5621517"/>
          </a:xfrm>
        </p:grpSpPr>
        <p:grpSp>
          <p:nvGrpSpPr>
            <p:cNvPr id="151" name="Google Shape;151;p21"/>
            <p:cNvGrpSpPr/>
            <p:nvPr/>
          </p:nvGrpSpPr>
          <p:grpSpPr>
            <a:xfrm rot="-3491985">
              <a:off x="8519903" y="4536407"/>
              <a:ext cx="742882" cy="772784"/>
              <a:chOff x="-87012" y="2672250"/>
              <a:chExt cx="1135350" cy="1181050"/>
            </a:xfrm>
          </p:grpSpPr>
          <p:sp>
            <p:nvSpPr>
              <p:cNvPr id="152" name="Google Shape;152;p2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2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4" name="Google Shape;154;p21"/>
            <p:cNvSpPr/>
            <p:nvPr/>
          </p:nvSpPr>
          <p:spPr>
            <a:xfrm rot="-8672170">
              <a:off x="8886206" y="4209235"/>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21"/>
            <p:cNvSpPr/>
            <p:nvPr/>
          </p:nvSpPr>
          <p:spPr>
            <a:xfrm rot="-3253860">
              <a:off x="-200607" y="22894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21"/>
            <p:cNvSpPr/>
            <p:nvPr/>
          </p:nvSpPr>
          <p:spPr>
            <a:xfrm rot="-3253860">
              <a:off x="8163780" y="47049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21"/>
            <p:cNvSpPr/>
            <p:nvPr/>
          </p:nvSpPr>
          <p:spPr>
            <a:xfrm rot="3592297">
              <a:off x="639214" y="-24910"/>
              <a:ext cx="405826" cy="8428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21"/>
            <p:cNvSpPr/>
            <p:nvPr/>
          </p:nvSpPr>
          <p:spPr>
            <a:xfrm>
              <a:off x="-89750" y="13012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21"/>
            <p:cNvSpPr/>
            <p:nvPr/>
          </p:nvSpPr>
          <p:spPr>
            <a:xfrm rot="10800000">
              <a:off x="63538" y="73832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21"/>
            <p:cNvSpPr/>
            <p:nvPr/>
          </p:nvSpPr>
          <p:spPr>
            <a:xfrm>
              <a:off x="8687300" y="35847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1"/>
            <p:cNvSpPr/>
            <p:nvPr/>
          </p:nvSpPr>
          <p:spPr>
            <a:xfrm rot="9879501">
              <a:off x="501934" y="-7242"/>
              <a:ext cx="191629" cy="19162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2" name="Google Shape;162;p21"/>
            <p:cNvGrpSpPr/>
            <p:nvPr/>
          </p:nvGrpSpPr>
          <p:grpSpPr>
            <a:xfrm rot="-2700000">
              <a:off x="1103170" y="-17459"/>
              <a:ext cx="191648" cy="191638"/>
              <a:chOff x="5939341" y="4763875"/>
              <a:chExt cx="191650" cy="191640"/>
            </a:xfrm>
          </p:grpSpPr>
          <p:sp>
            <p:nvSpPr>
              <p:cNvPr id="163" name="Google Shape;163;p2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2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 name="Google Shape;166;p21"/>
            <p:cNvGrpSpPr/>
            <p:nvPr/>
          </p:nvGrpSpPr>
          <p:grpSpPr>
            <a:xfrm rot="3414734">
              <a:off x="7504341" y="4779385"/>
              <a:ext cx="191642" cy="191632"/>
              <a:chOff x="5939341" y="4763875"/>
              <a:chExt cx="191650" cy="191640"/>
            </a:xfrm>
          </p:grpSpPr>
          <p:sp>
            <p:nvSpPr>
              <p:cNvPr id="167" name="Google Shape;167;p2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2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21"/>
            <p:cNvGrpSpPr/>
            <p:nvPr/>
          </p:nvGrpSpPr>
          <p:grpSpPr>
            <a:xfrm rot="-570904">
              <a:off x="8764730" y="3055926"/>
              <a:ext cx="191642" cy="191632"/>
              <a:chOff x="5939341" y="4763875"/>
              <a:chExt cx="191650" cy="191640"/>
            </a:xfrm>
          </p:grpSpPr>
          <p:sp>
            <p:nvSpPr>
              <p:cNvPr id="171" name="Google Shape;171;p2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2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2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4" name="Google Shape;174;p21"/>
          <p:cNvSpPr txBox="1">
            <a:spLocks noGrp="1"/>
          </p:cNvSpPr>
          <p:nvPr>
            <p:ph type="subTitle" idx="1"/>
          </p:nvPr>
        </p:nvSpPr>
        <p:spPr>
          <a:xfrm>
            <a:off x="4572000" y="1311825"/>
            <a:ext cx="3913500" cy="3169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600"/>
              <a:buChar char="■"/>
              <a:defRPr sz="1600" b="0"/>
            </a:lvl1pPr>
            <a:lvl2pPr lvl="1" algn="ctr">
              <a:lnSpc>
                <a:spcPct val="100000"/>
              </a:lnSpc>
              <a:spcBef>
                <a:spcPts val="0"/>
              </a:spcBef>
              <a:spcAft>
                <a:spcPts val="0"/>
              </a:spcAft>
              <a:buSzPts val="1400"/>
              <a:buChar char="○"/>
              <a:defRPr sz="2800"/>
            </a:lvl2pPr>
            <a:lvl3pPr lvl="2" algn="ctr">
              <a:lnSpc>
                <a:spcPct val="100000"/>
              </a:lnSpc>
              <a:spcBef>
                <a:spcPts val="0"/>
              </a:spcBef>
              <a:spcAft>
                <a:spcPts val="0"/>
              </a:spcAft>
              <a:buSzPts val="1400"/>
              <a:buChar char="■"/>
              <a:defRPr sz="2800"/>
            </a:lvl3pPr>
            <a:lvl4pPr lvl="3" algn="ctr">
              <a:lnSpc>
                <a:spcPct val="100000"/>
              </a:lnSpc>
              <a:spcBef>
                <a:spcPts val="0"/>
              </a:spcBef>
              <a:spcAft>
                <a:spcPts val="0"/>
              </a:spcAft>
              <a:buSzPts val="1400"/>
              <a:buChar char="●"/>
              <a:defRPr sz="2800"/>
            </a:lvl4pPr>
            <a:lvl5pPr lvl="4" algn="ctr">
              <a:lnSpc>
                <a:spcPct val="100000"/>
              </a:lnSpc>
              <a:spcBef>
                <a:spcPts val="0"/>
              </a:spcBef>
              <a:spcAft>
                <a:spcPts val="0"/>
              </a:spcAft>
              <a:buSzPts val="1400"/>
              <a:buChar char="○"/>
              <a:defRPr sz="2800"/>
            </a:lvl5pPr>
            <a:lvl6pPr lvl="5" algn="ctr">
              <a:lnSpc>
                <a:spcPct val="100000"/>
              </a:lnSpc>
              <a:spcBef>
                <a:spcPts val="0"/>
              </a:spcBef>
              <a:spcAft>
                <a:spcPts val="0"/>
              </a:spcAft>
              <a:buSzPts val="1400"/>
              <a:buChar char="■"/>
              <a:defRPr sz="2800"/>
            </a:lvl6pPr>
            <a:lvl7pPr lvl="6" algn="ctr">
              <a:lnSpc>
                <a:spcPct val="100000"/>
              </a:lnSpc>
              <a:spcBef>
                <a:spcPts val="0"/>
              </a:spcBef>
              <a:spcAft>
                <a:spcPts val="0"/>
              </a:spcAft>
              <a:buSzPts val="1400"/>
              <a:buChar char="●"/>
              <a:defRPr sz="2800"/>
            </a:lvl7pPr>
            <a:lvl8pPr lvl="7" algn="ctr">
              <a:lnSpc>
                <a:spcPct val="100000"/>
              </a:lnSpc>
              <a:spcBef>
                <a:spcPts val="0"/>
              </a:spcBef>
              <a:spcAft>
                <a:spcPts val="0"/>
              </a:spcAft>
              <a:buSzPts val="1400"/>
              <a:buChar char="○"/>
              <a:defRPr sz="2800"/>
            </a:lvl8pPr>
            <a:lvl9pPr lvl="8" algn="ctr">
              <a:lnSpc>
                <a:spcPct val="100000"/>
              </a:lnSpc>
              <a:spcBef>
                <a:spcPts val="0"/>
              </a:spcBef>
              <a:spcAft>
                <a:spcPts val="0"/>
              </a:spcAft>
              <a:buSzPts val="1400"/>
              <a:buChar char="■"/>
              <a:defRPr sz="2800"/>
            </a:lvl9pPr>
          </a:lstStyle>
          <a:p>
            <a:endParaRPr/>
          </a:p>
        </p:txBody>
      </p:sp>
      <p:sp>
        <p:nvSpPr>
          <p:cNvPr id="175" name="Google Shape;175;p21"/>
          <p:cNvSpPr txBox="1">
            <a:spLocks noGrp="1"/>
          </p:cNvSpPr>
          <p:nvPr>
            <p:ph type="subTitle" idx="2"/>
          </p:nvPr>
        </p:nvSpPr>
        <p:spPr>
          <a:xfrm>
            <a:off x="658500" y="1311825"/>
            <a:ext cx="3913500" cy="31698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400"/>
              <a:buChar char="■"/>
              <a:defRPr b="0"/>
            </a:lvl1pPr>
            <a:lvl2pPr lvl="1" algn="ctr">
              <a:lnSpc>
                <a:spcPct val="100000"/>
              </a:lnSpc>
              <a:spcBef>
                <a:spcPts val="0"/>
              </a:spcBef>
              <a:spcAft>
                <a:spcPts val="0"/>
              </a:spcAft>
              <a:buSzPts val="1400"/>
              <a:buChar char="○"/>
              <a:defRPr sz="2800"/>
            </a:lvl2pPr>
            <a:lvl3pPr lvl="2" algn="ctr">
              <a:lnSpc>
                <a:spcPct val="100000"/>
              </a:lnSpc>
              <a:spcBef>
                <a:spcPts val="0"/>
              </a:spcBef>
              <a:spcAft>
                <a:spcPts val="0"/>
              </a:spcAft>
              <a:buSzPts val="1400"/>
              <a:buChar char="■"/>
              <a:defRPr sz="2800"/>
            </a:lvl3pPr>
            <a:lvl4pPr lvl="3" algn="ctr">
              <a:lnSpc>
                <a:spcPct val="100000"/>
              </a:lnSpc>
              <a:spcBef>
                <a:spcPts val="0"/>
              </a:spcBef>
              <a:spcAft>
                <a:spcPts val="0"/>
              </a:spcAft>
              <a:buSzPts val="1400"/>
              <a:buChar char="●"/>
              <a:defRPr sz="2800"/>
            </a:lvl4pPr>
            <a:lvl5pPr lvl="4" algn="ctr">
              <a:lnSpc>
                <a:spcPct val="100000"/>
              </a:lnSpc>
              <a:spcBef>
                <a:spcPts val="0"/>
              </a:spcBef>
              <a:spcAft>
                <a:spcPts val="0"/>
              </a:spcAft>
              <a:buSzPts val="1400"/>
              <a:buChar char="○"/>
              <a:defRPr sz="2800"/>
            </a:lvl5pPr>
            <a:lvl6pPr lvl="5" algn="ctr">
              <a:lnSpc>
                <a:spcPct val="100000"/>
              </a:lnSpc>
              <a:spcBef>
                <a:spcPts val="0"/>
              </a:spcBef>
              <a:spcAft>
                <a:spcPts val="0"/>
              </a:spcAft>
              <a:buSzPts val="1400"/>
              <a:buChar char="■"/>
              <a:defRPr sz="2800"/>
            </a:lvl6pPr>
            <a:lvl7pPr lvl="6" algn="ctr">
              <a:lnSpc>
                <a:spcPct val="100000"/>
              </a:lnSpc>
              <a:spcBef>
                <a:spcPts val="0"/>
              </a:spcBef>
              <a:spcAft>
                <a:spcPts val="0"/>
              </a:spcAft>
              <a:buSzPts val="1400"/>
              <a:buChar char="●"/>
              <a:defRPr sz="2800"/>
            </a:lvl7pPr>
            <a:lvl8pPr lvl="7" algn="ctr">
              <a:lnSpc>
                <a:spcPct val="100000"/>
              </a:lnSpc>
              <a:spcBef>
                <a:spcPts val="0"/>
              </a:spcBef>
              <a:spcAft>
                <a:spcPts val="0"/>
              </a:spcAft>
              <a:buSzPts val="1400"/>
              <a:buChar char="○"/>
              <a:defRPr sz="2800"/>
            </a:lvl8pPr>
            <a:lvl9pPr lvl="8" algn="ctr">
              <a:lnSpc>
                <a:spcPct val="100000"/>
              </a:lnSpc>
              <a:spcBef>
                <a:spcPts val="0"/>
              </a:spcBef>
              <a:spcAft>
                <a:spcPts val="0"/>
              </a:spcAft>
              <a:buSzPts val="1400"/>
              <a:buChar char="■"/>
              <a:defRPr sz="2800"/>
            </a:lvl9pPr>
          </a:lstStyle>
          <a:p>
            <a:endParaRPr/>
          </a:p>
        </p:txBody>
      </p:sp>
      <p:sp>
        <p:nvSpPr>
          <p:cNvPr id="176" name="Google Shape;176;p21"/>
          <p:cNvSpPr txBox="1">
            <a:spLocks noGrp="1"/>
          </p:cNvSpPr>
          <p:nvPr>
            <p:ph type="title"/>
          </p:nvPr>
        </p:nvSpPr>
        <p:spPr>
          <a:xfrm>
            <a:off x="720000" y="474850"/>
            <a:ext cx="7704000" cy="5760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500"/>
              <a:buNone/>
              <a:defRPr sz="2700"/>
            </a:lvl1pPr>
            <a:lvl2pPr lvl="1" algn="l">
              <a:lnSpc>
                <a:spcPct val="115000"/>
              </a:lnSpc>
              <a:spcBef>
                <a:spcPts val="0"/>
              </a:spcBef>
              <a:spcAft>
                <a:spcPts val="0"/>
              </a:spcAft>
              <a:buSzPts val="3500"/>
              <a:buNone/>
              <a:defRPr/>
            </a:lvl2pPr>
            <a:lvl3pPr lvl="2" algn="l">
              <a:lnSpc>
                <a:spcPct val="115000"/>
              </a:lnSpc>
              <a:spcBef>
                <a:spcPts val="0"/>
              </a:spcBef>
              <a:spcAft>
                <a:spcPts val="0"/>
              </a:spcAft>
              <a:buSzPts val="3500"/>
              <a:buNone/>
              <a:defRPr/>
            </a:lvl3pPr>
            <a:lvl4pPr lvl="3" algn="l">
              <a:lnSpc>
                <a:spcPct val="115000"/>
              </a:lnSpc>
              <a:spcBef>
                <a:spcPts val="0"/>
              </a:spcBef>
              <a:spcAft>
                <a:spcPts val="0"/>
              </a:spcAft>
              <a:buSzPts val="3500"/>
              <a:buNone/>
              <a:defRPr/>
            </a:lvl4pPr>
            <a:lvl5pPr lvl="4" algn="l">
              <a:lnSpc>
                <a:spcPct val="115000"/>
              </a:lnSpc>
              <a:spcBef>
                <a:spcPts val="0"/>
              </a:spcBef>
              <a:spcAft>
                <a:spcPts val="0"/>
              </a:spcAft>
              <a:buSzPts val="3500"/>
              <a:buNone/>
              <a:defRPr/>
            </a:lvl5pPr>
            <a:lvl6pPr lvl="5" algn="l">
              <a:lnSpc>
                <a:spcPct val="115000"/>
              </a:lnSpc>
              <a:spcBef>
                <a:spcPts val="0"/>
              </a:spcBef>
              <a:spcAft>
                <a:spcPts val="0"/>
              </a:spcAft>
              <a:buSzPts val="3500"/>
              <a:buNone/>
              <a:defRPr/>
            </a:lvl6pPr>
            <a:lvl7pPr lvl="6" algn="l">
              <a:lnSpc>
                <a:spcPct val="115000"/>
              </a:lnSpc>
              <a:spcBef>
                <a:spcPts val="0"/>
              </a:spcBef>
              <a:spcAft>
                <a:spcPts val="0"/>
              </a:spcAft>
              <a:buSzPts val="3500"/>
              <a:buNone/>
              <a:defRPr/>
            </a:lvl7pPr>
            <a:lvl8pPr lvl="7" algn="l">
              <a:lnSpc>
                <a:spcPct val="115000"/>
              </a:lnSpc>
              <a:spcBef>
                <a:spcPts val="0"/>
              </a:spcBef>
              <a:spcAft>
                <a:spcPts val="0"/>
              </a:spcAft>
              <a:buSzPts val="3500"/>
              <a:buNone/>
              <a:defRPr/>
            </a:lvl8pPr>
            <a:lvl9pPr lvl="8" algn="l">
              <a:lnSpc>
                <a:spcPct val="115000"/>
              </a:lnSpc>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720000" y="474850"/>
            <a:ext cx="7704000" cy="694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500"/>
              <a:buNone/>
              <a:defRPr sz="3000"/>
            </a:lvl1pPr>
            <a:lvl2pPr lvl="1" algn="l">
              <a:lnSpc>
                <a:spcPct val="115000"/>
              </a:lnSpc>
              <a:spcBef>
                <a:spcPts val="0"/>
              </a:spcBef>
              <a:spcAft>
                <a:spcPts val="0"/>
              </a:spcAft>
              <a:buSzPts val="3500"/>
              <a:buNone/>
              <a:defRPr/>
            </a:lvl2pPr>
            <a:lvl3pPr lvl="2" algn="l">
              <a:lnSpc>
                <a:spcPct val="115000"/>
              </a:lnSpc>
              <a:spcBef>
                <a:spcPts val="0"/>
              </a:spcBef>
              <a:spcAft>
                <a:spcPts val="0"/>
              </a:spcAft>
              <a:buSzPts val="3500"/>
              <a:buNone/>
              <a:defRPr/>
            </a:lvl3pPr>
            <a:lvl4pPr lvl="3" algn="l">
              <a:lnSpc>
                <a:spcPct val="115000"/>
              </a:lnSpc>
              <a:spcBef>
                <a:spcPts val="0"/>
              </a:spcBef>
              <a:spcAft>
                <a:spcPts val="0"/>
              </a:spcAft>
              <a:buSzPts val="3500"/>
              <a:buNone/>
              <a:defRPr/>
            </a:lvl4pPr>
            <a:lvl5pPr lvl="4" algn="l">
              <a:lnSpc>
                <a:spcPct val="115000"/>
              </a:lnSpc>
              <a:spcBef>
                <a:spcPts val="0"/>
              </a:spcBef>
              <a:spcAft>
                <a:spcPts val="0"/>
              </a:spcAft>
              <a:buSzPts val="3500"/>
              <a:buNone/>
              <a:defRPr/>
            </a:lvl5pPr>
            <a:lvl6pPr lvl="5" algn="l">
              <a:lnSpc>
                <a:spcPct val="115000"/>
              </a:lnSpc>
              <a:spcBef>
                <a:spcPts val="0"/>
              </a:spcBef>
              <a:spcAft>
                <a:spcPts val="0"/>
              </a:spcAft>
              <a:buSzPts val="3500"/>
              <a:buNone/>
              <a:defRPr/>
            </a:lvl6pPr>
            <a:lvl7pPr lvl="6" algn="l">
              <a:lnSpc>
                <a:spcPct val="115000"/>
              </a:lnSpc>
              <a:spcBef>
                <a:spcPts val="0"/>
              </a:spcBef>
              <a:spcAft>
                <a:spcPts val="0"/>
              </a:spcAft>
              <a:buSzPts val="3500"/>
              <a:buNone/>
              <a:defRPr/>
            </a:lvl7pPr>
            <a:lvl8pPr lvl="7" algn="l">
              <a:lnSpc>
                <a:spcPct val="115000"/>
              </a:lnSpc>
              <a:spcBef>
                <a:spcPts val="0"/>
              </a:spcBef>
              <a:spcAft>
                <a:spcPts val="0"/>
              </a:spcAft>
              <a:buSzPts val="3500"/>
              <a:buNone/>
              <a:defRPr/>
            </a:lvl8pPr>
            <a:lvl9pPr lvl="8" algn="l">
              <a:lnSpc>
                <a:spcPct val="115000"/>
              </a:lnSpc>
              <a:spcBef>
                <a:spcPts val="0"/>
              </a:spcBef>
              <a:spcAft>
                <a:spcPts val="0"/>
              </a:spcAft>
              <a:buSzPts val="3500"/>
              <a:buNone/>
              <a:defRPr/>
            </a:lvl9pPr>
          </a:lstStyle>
          <a:p>
            <a:endParaRPr/>
          </a:p>
        </p:txBody>
      </p:sp>
      <p:sp>
        <p:nvSpPr>
          <p:cNvPr id="179" name="Google Shape;179;p22"/>
          <p:cNvSpPr txBox="1">
            <a:spLocks noGrp="1"/>
          </p:cNvSpPr>
          <p:nvPr>
            <p:ph type="body" idx="1"/>
          </p:nvPr>
        </p:nvSpPr>
        <p:spPr>
          <a:xfrm>
            <a:off x="1157350" y="1783200"/>
            <a:ext cx="3010200" cy="20805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Roboto"/>
              <a:buChar char="■"/>
              <a:defRPr sz="1600"/>
            </a:lvl1pPr>
            <a:lvl2pPr marL="914400" lvl="1" indent="-317500" algn="l">
              <a:lnSpc>
                <a:spcPct val="100000"/>
              </a:lnSpc>
              <a:spcBef>
                <a:spcPts val="0"/>
              </a:spcBef>
              <a:spcAft>
                <a:spcPts val="0"/>
              </a:spcAft>
              <a:buSzPts val="1400"/>
              <a:buFont typeface="Roboto"/>
              <a:buChar char="○"/>
              <a:defRPr/>
            </a:lvl2pPr>
            <a:lvl3pPr marL="1371600" lvl="2" indent="-317500" algn="l">
              <a:lnSpc>
                <a:spcPct val="100000"/>
              </a:lnSpc>
              <a:spcBef>
                <a:spcPts val="0"/>
              </a:spcBef>
              <a:spcAft>
                <a:spcPts val="0"/>
              </a:spcAft>
              <a:buSzPts val="1400"/>
              <a:buFont typeface="Roboto"/>
              <a:buChar char="■"/>
              <a:defRPr/>
            </a:lvl3pPr>
            <a:lvl4pPr marL="1828800" lvl="3" indent="-317500" algn="l">
              <a:lnSpc>
                <a:spcPct val="100000"/>
              </a:lnSpc>
              <a:spcBef>
                <a:spcPts val="0"/>
              </a:spcBef>
              <a:spcAft>
                <a:spcPts val="0"/>
              </a:spcAft>
              <a:buSzPts val="1400"/>
              <a:buFont typeface="Roboto"/>
              <a:buChar char="●"/>
              <a:defRPr/>
            </a:lvl4pPr>
            <a:lvl5pPr marL="2286000" lvl="4" indent="-317500" algn="l">
              <a:lnSpc>
                <a:spcPct val="100000"/>
              </a:lnSpc>
              <a:spcBef>
                <a:spcPts val="0"/>
              </a:spcBef>
              <a:spcAft>
                <a:spcPts val="0"/>
              </a:spcAft>
              <a:buSzPts val="1400"/>
              <a:buFont typeface="Roboto"/>
              <a:buChar char="○"/>
              <a:defRPr/>
            </a:lvl5pPr>
            <a:lvl6pPr marL="2743200" lvl="5" indent="-317500" algn="l">
              <a:lnSpc>
                <a:spcPct val="100000"/>
              </a:lnSpc>
              <a:spcBef>
                <a:spcPts val="0"/>
              </a:spcBef>
              <a:spcAft>
                <a:spcPts val="0"/>
              </a:spcAft>
              <a:buSzPts val="1400"/>
              <a:buFont typeface="Roboto"/>
              <a:buChar char="■"/>
              <a:defRPr/>
            </a:lvl6pPr>
            <a:lvl7pPr marL="3200400" lvl="6" indent="-317500" algn="l">
              <a:lnSpc>
                <a:spcPct val="100000"/>
              </a:lnSpc>
              <a:spcBef>
                <a:spcPts val="0"/>
              </a:spcBef>
              <a:spcAft>
                <a:spcPts val="0"/>
              </a:spcAft>
              <a:buSzPts val="1400"/>
              <a:buFont typeface="Roboto"/>
              <a:buChar char="●"/>
              <a:defRPr/>
            </a:lvl7pPr>
            <a:lvl8pPr marL="3657600" lvl="7" indent="-317500" algn="l">
              <a:lnSpc>
                <a:spcPct val="100000"/>
              </a:lnSpc>
              <a:spcBef>
                <a:spcPts val="0"/>
              </a:spcBef>
              <a:spcAft>
                <a:spcPts val="0"/>
              </a:spcAft>
              <a:buSzPts val="1400"/>
              <a:buFont typeface="Roboto"/>
              <a:buChar char="○"/>
              <a:defRPr/>
            </a:lvl8pPr>
            <a:lvl9pPr marL="4114800" lvl="8" indent="-317500" algn="l">
              <a:lnSpc>
                <a:spcPct val="100000"/>
              </a:lnSpc>
              <a:spcBef>
                <a:spcPts val="0"/>
              </a:spcBef>
              <a:spcAft>
                <a:spcPts val="0"/>
              </a:spcAft>
              <a:buSzPts val="1400"/>
              <a:buFont typeface="Roboto"/>
              <a:buChar char="■"/>
              <a:defRPr/>
            </a:lvl9pPr>
          </a:lstStyle>
          <a:p>
            <a:endParaRPr/>
          </a:p>
        </p:txBody>
      </p:sp>
      <p:grpSp>
        <p:nvGrpSpPr>
          <p:cNvPr id="180" name="Google Shape;180;p22"/>
          <p:cNvGrpSpPr/>
          <p:nvPr/>
        </p:nvGrpSpPr>
        <p:grpSpPr>
          <a:xfrm>
            <a:off x="-1067525" y="-1067756"/>
            <a:ext cx="10744134" cy="7061331"/>
            <a:chOff x="-1067525" y="-1067756"/>
            <a:chExt cx="10744134" cy="7061331"/>
          </a:xfrm>
        </p:grpSpPr>
        <p:grpSp>
          <p:nvGrpSpPr>
            <p:cNvPr id="181" name="Google Shape;181;p22"/>
            <p:cNvGrpSpPr/>
            <p:nvPr/>
          </p:nvGrpSpPr>
          <p:grpSpPr>
            <a:xfrm>
              <a:off x="-1067525" y="3997975"/>
              <a:ext cx="1995600" cy="1995600"/>
              <a:chOff x="-1666100" y="4430050"/>
              <a:chExt cx="1995600" cy="1995600"/>
            </a:xfrm>
          </p:grpSpPr>
          <p:sp>
            <p:nvSpPr>
              <p:cNvPr id="182" name="Google Shape;182;p22"/>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2"/>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2"/>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22"/>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22"/>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22"/>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22"/>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22"/>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22"/>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22"/>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22"/>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22"/>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22"/>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2"/>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22"/>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22"/>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2"/>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22"/>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22"/>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22"/>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22"/>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22"/>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22"/>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22"/>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22"/>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22"/>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22"/>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22"/>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22"/>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22"/>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22"/>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22"/>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22"/>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22"/>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22"/>
            <p:cNvGrpSpPr/>
            <p:nvPr/>
          </p:nvGrpSpPr>
          <p:grpSpPr>
            <a:xfrm rot="6701819">
              <a:off x="-867564" y="-503845"/>
              <a:ext cx="2078011" cy="1273940"/>
              <a:chOff x="-498597" y="4604301"/>
              <a:chExt cx="1545125" cy="947250"/>
            </a:xfrm>
          </p:grpSpPr>
          <p:sp>
            <p:nvSpPr>
              <p:cNvPr id="217" name="Google Shape;217;p22"/>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2"/>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22"/>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22"/>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3" name="Google Shape;223;p22"/>
            <p:cNvGrpSpPr/>
            <p:nvPr/>
          </p:nvGrpSpPr>
          <p:grpSpPr>
            <a:xfrm rot="-2700000">
              <a:off x="8808045" y="3301891"/>
              <a:ext cx="191648" cy="191638"/>
              <a:chOff x="5939341" y="4763875"/>
              <a:chExt cx="191650" cy="191640"/>
            </a:xfrm>
          </p:grpSpPr>
          <p:sp>
            <p:nvSpPr>
              <p:cNvPr id="224" name="Google Shape;224;p2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2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2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7" name="Google Shape;227;p22"/>
            <p:cNvGrpSpPr/>
            <p:nvPr/>
          </p:nvGrpSpPr>
          <p:grpSpPr>
            <a:xfrm rot="3414734">
              <a:off x="1184166" y="4778585"/>
              <a:ext cx="191642" cy="191632"/>
              <a:chOff x="5939341" y="4763875"/>
              <a:chExt cx="191650" cy="191640"/>
            </a:xfrm>
          </p:grpSpPr>
          <p:sp>
            <p:nvSpPr>
              <p:cNvPr id="228" name="Google Shape;228;p2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2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2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1" name="Google Shape;231;p22"/>
            <p:cNvGrpSpPr/>
            <p:nvPr/>
          </p:nvGrpSpPr>
          <p:grpSpPr>
            <a:xfrm rot="-570904">
              <a:off x="191067" y="1184176"/>
              <a:ext cx="191642" cy="191632"/>
              <a:chOff x="5939341" y="4763875"/>
              <a:chExt cx="191650" cy="191640"/>
            </a:xfrm>
          </p:grpSpPr>
          <p:sp>
            <p:nvSpPr>
              <p:cNvPr id="232" name="Google Shape;232;p2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2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2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22"/>
            <p:cNvGrpSpPr/>
            <p:nvPr/>
          </p:nvGrpSpPr>
          <p:grpSpPr>
            <a:xfrm rot="10800000">
              <a:off x="6818327" y="31385"/>
              <a:ext cx="613200" cy="203475"/>
              <a:chOff x="502391" y="461197"/>
              <a:chExt cx="613200" cy="203475"/>
            </a:xfrm>
          </p:grpSpPr>
          <p:grpSp>
            <p:nvGrpSpPr>
              <p:cNvPr id="236" name="Google Shape;236;p22"/>
              <p:cNvGrpSpPr/>
              <p:nvPr/>
            </p:nvGrpSpPr>
            <p:grpSpPr>
              <a:xfrm>
                <a:off x="502391" y="602572"/>
                <a:ext cx="613200" cy="62100"/>
                <a:chOff x="502391" y="602572"/>
                <a:chExt cx="613200" cy="62100"/>
              </a:xfrm>
            </p:grpSpPr>
            <p:sp>
              <p:nvSpPr>
                <p:cNvPr id="237" name="Google Shape;237;p22"/>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22"/>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2"/>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2"/>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2"/>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2" name="Google Shape;242;p22"/>
              <p:cNvGrpSpPr/>
              <p:nvPr/>
            </p:nvGrpSpPr>
            <p:grpSpPr>
              <a:xfrm>
                <a:off x="502391" y="461197"/>
                <a:ext cx="613200" cy="62100"/>
                <a:chOff x="502391" y="602572"/>
                <a:chExt cx="613200" cy="62100"/>
              </a:xfrm>
            </p:grpSpPr>
            <p:sp>
              <p:nvSpPr>
                <p:cNvPr id="243" name="Google Shape;243;p22"/>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2"/>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22"/>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22"/>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22"/>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48" name="Google Shape;248;p22"/>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22"/>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22"/>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22"/>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22"/>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22"/>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4" name="Google Shape;254;p22"/>
            <p:cNvGrpSpPr/>
            <p:nvPr/>
          </p:nvGrpSpPr>
          <p:grpSpPr>
            <a:xfrm flipH="1">
              <a:off x="8352761" y="4695045"/>
              <a:ext cx="1323848" cy="358724"/>
              <a:chOff x="3111721" y="3719070"/>
              <a:chExt cx="2418429" cy="764055"/>
            </a:xfrm>
          </p:grpSpPr>
          <p:sp>
            <p:nvSpPr>
              <p:cNvPr id="255" name="Google Shape;255;p22"/>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sm" len="sm"/>
                <a:tailEnd type="none" w="sm" len="sm"/>
              </a:ln>
            </p:spPr>
          </p:sp>
          <p:sp>
            <p:nvSpPr>
              <p:cNvPr id="256" name="Google Shape;256;p22"/>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sm" len="sm"/>
                <a:tailEnd type="none" w="sm" len="sm"/>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7"/>
        <p:cNvGrpSpPr/>
        <p:nvPr/>
      </p:nvGrpSpPr>
      <p:grpSpPr>
        <a:xfrm>
          <a:off x="0" y="0"/>
          <a:ext cx="0" cy="0"/>
          <a:chOff x="0" y="0"/>
          <a:chExt cx="0" cy="0"/>
        </a:xfrm>
      </p:grpSpPr>
      <p:sp>
        <p:nvSpPr>
          <p:cNvPr id="258" name="Google Shape;258;p23"/>
          <p:cNvSpPr txBox="1">
            <a:spLocks noGrp="1"/>
          </p:cNvSpPr>
          <p:nvPr>
            <p:ph type="title"/>
          </p:nvPr>
        </p:nvSpPr>
        <p:spPr>
          <a:xfrm>
            <a:off x="2317950" y="1307100"/>
            <a:ext cx="4508100" cy="2529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lgn="l">
              <a:lnSpc>
                <a:spcPct val="115000"/>
              </a:lnSpc>
              <a:spcBef>
                <a:spcPts val="0"/>
              </a:spcBef>
              <a:spcAft>
                <a:spcPts val="0"/>
              </a:spcAft>
              <a:buSzPts val="4800"/>
              <a:buNone/>
              <a:defRPr sz="4800"/>
            </a:lvl2pPr>
            <a:lvl3pPr lvl="2" algn="l">
              <a:lnSpc>
                <a:spcPct val="115000"/>
              </a:lnSpc>
              <a:spcBef>
                <a:spcPts val="0"/>
              </a:spcBef>
              <a:spcAft>
                <a:spcPts val="0"/>
              </a:spcAft>
              <a:buSzPts val="4800"/>
              <a:buNone/>
              <a:defRPr sz="4800"/>
            </a:lvl3pPr>
            <a:lvl4pPr lvl="3" algn="l">
              <a:lnSpc>
                <a:spcPct val="115000"/>
              </a:lnSpc>
              <a:spcBef>
                <a:spcPts val="0"/>
              </a:spcBef>
              <a:spcAft>
                <a:spcPts val="0"/>
              </a:spcAft>
              <a:buSzPts val="4800"/>
              <a:buNone/>
              <a:defRPr sz="4800"/>
            </a:lvl4pPr>
            <a:lvl5pPr lvl="4" algn="l">
              <a:lnSpc>
                <a:spcPct val="115000"/>
              </a:lnSpc>
              <a:spcBef>
                <a:spcPts val="0"/>
              </a:spcBef>
              <a:spcAft>
                <a:spcPts val="0"/>
              </a:spcAft>
              <a:buSzPts val="4800"/>
              <a:buNone/>
              <a:defRPr sz="4800"/>
            </a:lvl5pPr>
            <a:lvl6pPr lvl="5" algn="l">
              <a:lnSpc>
                <a:spcPct val="115000"/>
              </a:lnSpc>
              <a:spcBef>
                <a:spcPts val="0"/>
              </a:spcBef>
              <a:spcAft>
                <a:spcPts val="0"/>
              </a:spcAft>
              <a:buSzPts val="4800"/>
              <a:buNone/>
              <a:defRPr sz="4800"/>
            </a:lvl6pPr>
            <a:lvl7pPr lvl="6" algn="l">
              <a:lnSpc>
                <a:spcPct val="115000"/>
              </a:lnSpc>
              <a:spcBef>
                <a:spcPts val="0"/>
              </a:spcBef>
              <a:spcAft>
                <a:spcPts val="0"/>
              </a:spcAft>
              <a:buSzPts val="4800"/>
              <a:buNone/>
              <a:defRPr sz="4800"/>
            </a:lvl7pPr>
            <a:lvl8pPr lvl="7" algn="l">
              <a:lnSpc>
                <a:spcPct val="115000"/>
              </a:lnSpc>
              <a:spcBef>
                <a:spcPts val="0"/>
              </a:spcBef>
              <a:spcAft>
                <a:spcPts val="0"/>
              </a:spcAft>
              <a:buSzPts val="4800"/>
              <a:buNone/>
              <a:defRPr sz="4800"/>
            </a:lvl8pPr>
            <a:lvl9pPr lvl="8" algn="l">
              <a:lnSpc>
                <a:spcPct val="115000"/>
              </a:lnSpc>
              <a:spcBef>
                <a:spcPts val="0"/>
              </a:spcBef>
              <a:spcAft>
                <a:spcPts val="0"/>
              </a:spcAft>
              <a:buSzPts val="4800"/>
              <a:buNone/>
              <a:defRPr sz="4800"/>
            </a:lvl9pPr>
          </a:lstStyle>
          <a:p>
            <a:endParaRPr/>
          </a:p>
        </p:txBody>
      </p:sp>
      <p:grpSp>
        <p:nvGrpSpPr>
          <p:cNvPr id="259" name="Google Shape;259;p23"/>
          <p:cNvGrpSpPr/>
          <p:nvPr/>
        </p:nvGrpSpPr>
        <p:grpSpPr>
          <a:xfrm>
            <a:off x="-713659" y="-234934"/>
            <a:ext cx="9930140" cy="5797784"/>
            <a:chOff x="-713659" y="-234934"/>
            <a:chExt cx="9930140" cy="5797784"/>
          </a:xfrm>
        </p:grpSpPr>
        <p:grpSp>
          <p:nvGrpSpPr>
            <p:cNvPr id="260" name="Google Shape;260;p23"/>
            <p:cNvGrpSpPr/>
            <p:nvPr/>
          </p:nvGrpSpPr>
          <p:grpSpPr>
            <a:xfrm rot="-6061857" flipH="1">
              <a:off x="7614363" y="-164997"/>
              <a:ext cx="996863" cy="1036988"/>
              <a:chOff x="-87012" y="2672250"/>
              <a:chExt cx="1135350" cy="1181050"/>
            </a:xfrm>
          </p:grpSpPr>
          <p:sp>
            <p:nvSpPr>
              <p:cNvPr id="261" name="Google Shape;261;p2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2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3" name="Google Shape;263;p23"/>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4" name="Google Shape;264;p23"/>
            <p:cNvGrpSpPr/>
            <p:nvPr/>
          </p:nvGrpSpPr>
          <p:grpSpPr>
            <a:xfrm rot="-2700000" flipH="1">
              <a:off x="6639462" y="-3566"/>
              <a:ext cx="191648" cy="191638"/>
              <a:chOff x="5939341" y="4763875"/>
              <a:chExt cx="191650" cy="191640"/>
            </a:xfrm>
          </p:grpSpPr>
          <p:sp>
            <p:nvSpPr>
              <p:cNvPr id="265" name="Google Shape;265;p2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2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2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8" name="Google Shape;268;p23"/>
            <p:cNvGrpSpPr/>
            <p:nvPr/>
          </p:nvGrpSpPr>
          <p:grpSpPr>
            <a:xfrm rot="-10471184" flipH="1">
              <a:off x="8783710" y="718363"/>
              <a:ext cx="191644" cy="191634"/>
              <a:chOff x="5939341" y="4763875"/>
              <a:chExt cx="191650" cy="191640"/>
            </a:xfrm>
          </p:grpSpPr>
          <p:sp>
            <p:nvSpPr>
              <p:cNvPr id="269" name="Google Shape;269;p2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2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1" name="Google Shape;271;p2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2" name="Google Shape;272;p23"/>
            <p:cNvGrpSpPr/>
            <p:nvPr/>
          </p:nvGrpSpPr>
          <p:grpSpPr>
            <a:xfrm rot="-4437657" flipH="1">
              <a:off x="8673480" y="4260435"/>
              <a:ext cx="191655" cy="191645"/>
              <a:chOff x="5939341" y="4763875"/>
              <a:chExt cx="191650" cy="191640"/>
            </a:xfrm>
          </p:grpSpPr>
          <p:sp>
            <p:nvSpPr>
              <p:cNvPr id="273" name="Google Shape;273;p2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2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2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6" name="Google Shape;276;p23"/>
            <p:cNvGrpSpPr/>
            <p:nvPr/>
          </p:nvGrpSpPr>
          <p:grpSpPr>
            <a:xfrm rot="5400000" flipH="1">
              <a:off x="-514008" y="4433800"/>
              <a:ext cx="1752900" cy="505200"/>
              <a:chOff x="-142475" y="4358675"/>
              <a:chExt cx="1752900" cy="505200"/>
            </a:xfrm>
          </p:grpSpPr>
          <p:sp>
            <p:nvSpPr>
              <p:cNvPr id="277" name="Google Shape;277;p23"/>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23"/>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23"/>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23"/>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23"/>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23"/>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23"/>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23"/>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23"/>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23"/>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23"/>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23"/>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23"/>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23"/>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23"/>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23"/>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4" name="Google Shape;294;p23"/>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23"/>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23"/>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23"/>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23"/>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23"/>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23"/>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23"/>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23"/>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23"/>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4" name="Google Shape;304;p23"/>
            <p:cNvGrpSpPr/>
            <p:nvPr/>
          </p:nvGrpSpPr>
          <p:grpSpPr>
            <a:xfrm rot="10800000" flipH="1">
              <a:off x="-713659" y="2169093"/>
              <a:ext cx="1026550" cy="979207"/>
              <a:chOff x="-53484" y="876090"/>
              <a:chExt cx="1026550" cy="979207"/>
            </a:xfrm>
          </p:grpSpPr>
          <p:grpSp>
            <p:nvGrpSpPr>
              <p:cNvPr id="305" name="Google Shape;305;p23"/>
              <p:cNvGrpSpPr/>
              <p:nvPr/>
            </p:nvGrpSpPr>
            <p:grpSpPr>
              <a:xfrm>
                <a:off x="910941" y="876090"/>
                <a:ext cx="62125" cy="979207"/>
                <a:chOff x="910941" y="876090"/>
                <a:chExt cx="62125" cy="979207"/>
              </a:xfrm>
            </p:grpSpPr>
            <p:sp>
              <p:nvSpPr>
                <p:cNvPr id="306" name="Google Shape;30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5" name="Google Shape;315;p23"/>
              <p:cNvGrpSpPr/>
              <p:nvPr/>
            </p:nvGrpSpPr>
            <p:grpSpPr>
              <a:xfrm>
                <a:off x="773166" y="876090"/>
                <a:ext cx="62125" cy="979207"/>
                <a:chOff x="910941" y="876090"/>
                <a:chExt cx="62125" cy="979207"/>
              </a:xfrm>
            </p:grpSpPr>
            <p:sp>
              <p:nvSpPr>
                <p:cNvPr id="316" name="Google Shape;31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5" name="Google Shape;325;p23"/>
              <p:cNvGrpSpPr/>
              <p:nvPr/>
            </p:nvGrpSpPr>
            <p:grpSpPr>
              <a:xfrm>
                <a:off x="635391" y="876090"/>
                <a:ext cx="62125" cy="979207"/>
                <a:chOff x="910941" y="876090"/>
                <a:chExt cx="62125" cy="979207"/>
              </a:xfrm>
            </p:grpSpPr>
            <p:sp>
              <p:nvSpPr>
                <p:cNvPr id="326" name="Google Shape;32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5" name="Google Shape;335;p23"/>
              <p:cNvGrpSpPr/>
              <p:nvPr/>
            </p:nvGrpSpPr>
            <p:grpSpPr>
              <a:xfrm>
                <a:off x="497616" y="876090"/>
                <a:ext cx="62125" cy="979207"/>
                <a:chOff x="910941" y="876090"/>
                <a:chExt cx="62125" cy="979207"/>
              </a:xfrm>
            </p:grpSpPr>
            <p:sp>
              <p:nvSpPr>
                <p:cNvPr id="336" name="Google Shape;33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5" name="Google Shape;345;p23"/>
              <p:cNvGrpSpPr/>
              <p:nvPr/>
            </p:nvGrpSpPr>
            <p:grpSpPr>
              <a:xfrm>
                <a:off x="359841" y="876090"/>
                <a:ext cx="62125" cy="979207"/>
                <a:chOff x="910941" y="876090"/>
                <a:chExt cx="62125" cy="979207"/>
              </a:xfrm>
            </p:grpSpPr>
            <p:sp>
              <p:nvSpPr>
                <p:cNvPr id="346" name="Google Shape;34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5" name="Google Shape;355;p23"/>
              <p:cNvGrpSpPr/>
              <p:nvPr/>
            </p:nvGrpSpPr>
            <p:grpSpPr>
              <a:xfrm>
                <a:off x="222066" y="876090"/>
                <a:ext cx="62125" cy="979207"/>
                <a:chOff x="910941" y="876090"/>
                <a:chExt cx="62125" cy="979207"/>
              </a:xfrm>
            </p:grpSpPr>
            <p:sp>
              <p:nvSpPr>
                <p:cNvPr id="356" name="Google Shape;35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5" name="Google Shape;365;p23"/>
              <p:cNvGrpSpPr/>
              <p:nvPr/>
            </p:nvGrpSpPr>
            <p:grpSpPr>
              <a:xfrm>
                <a:off x="84291" y="876090"/>
                <a:ext cx="62125" cy="979207"/>
                <a:chOff x="910941" y="876090"/>
                <a:chExt cx="62125" cy="979207"/>
              </a:xfrm>
            </p:grpSpPr>
            <p:sp>
              <p:nvSpPr>
                <p:cNvPr id="366" name="Google Shape;36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5" name="Google Shape;375;p23"/>
              <p:cNvGrpSpPr/>
              <p:nvPr/>
            </p:nvGrpSpPr>
            <p:grpSpPr>
              <a:xfrm>
                <a:off x="-53484" y="876090"/>
                <a:ext cx="62125" cy="979207"/>
                <a:chOff x="910941" y="876090"/>
                <a:chExt cx="62125" cy="979207"/>
              </a:xfrm>
            </p:grpSpPr>
            <p:sp>
              <p:nvSpPr>
                <p:cNvPr id="376" name="Google Shape;376;p2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2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2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2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2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2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2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2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2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85" name="Google Shape;385;p23"/>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6"/>
        <p:cNvGrpSpPr/>
        <p:nvPr/>
      </p:nvGrpSpPr>
      <p:grpSpPr>
        <a:xfrm>
          <a:off x="0" y="0"/>
          <a:ext cx="0" cy="0"/>
          <a:chOff x="0" y="0"/>
          <a:chExt cx="0" cy="0"/>
        </a:xfrm>
      </p:grpSpPr>
      <p:sp>
        <p:nvSpPr>
          <p:cNvPr id="387" name="Google Shape;387;p24"/>
          <p:cNvSpPr txBox="1">
            <a:spLocks noGrp="1"/>
          </p:cNvSpPr>
          <p:nvPr>
            <p:ph type="title"/>
          </p:nvPr>
        </p:nvSpPr>
        <p:spPr>
          <a:xfrm>
            <a:off x="2135550" y="1265300"/>
            <a:ext cx="4872900" cy="19644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6000"/>
              <a:buNone/>
              <a:defRPr sz="6000"/>
            </a:lvl1pPr>
            <a:lvl2pPr lvl="1" algn="ctr">
              <a:lnSpc>
                <a:spcPct val="115000"/>
              </a:lnSpc>
              <a:spcBef>
                <a:spcPts val="0"/>
              </a:spcBef>
              <a:spcAft>
                <a:spcPts val="0"/>
              </a:spcAft>
              <a:buSzPts val="3500"/>
              <a:buNone/>
              <a:defRPr/>
            </a:lvl2pPr>
            <a:lvl3pPr lvl="2" algn="ctr">
              <a:lnSpc>
                <a:spcPct val="115000"/>
              </a:lnSpc>
              <a:spcBef>
                <a:spcPts val="0"/>
              </a:spcBef>
              <a:spcAft>
                <a:spcPts val="0"/>
              </a:spcAft>
              <a:buSzPts val="3500"/>
              <a:buNone/>
              <a:defRPr/>
            </a:lvl3pPr>
            <a:lvl4pPr lvl="3" algn="ctr">
              <a:lnSpc>
                <a:spcPct val="115000"/>
              </a:lnSpc>
              <a:spcBef>
                <a:spcPts val="0"/>
              </a:spcBef>
              <a:spcAft>
                <a:spcPts val="0"/>
              </a:spcAft>
              <a:buSzPts val="3500"/>
              <a:buNone/>
              <a:defRPr/>
            </a:lvl4pPr>
            <a:lvl5pPr lvl="4" algn="ctr">
              <a:lnSpc>
                <a:spcPct val="115000"/>
              </a:lnSpc>
              <a:spcBef>
                <a:spcPts val="0"/>
              </a:spcBef>
              <a:spcAft>
                <a:spcPts val="0"/>
              </a:spcAft>
              <a:buSzPts val="3500"/>
              <a:buNone/>
              <a:defRPr/>
            </a:lvl5pPr>
            <a:lvl6pPr lvl="5" algn="ctr">
              <a:lnSpc>
                <a:spcPct val="115000"/>
              </a:lnSpc>
              <a:spcBef>
                <a:spcPts val="0"/>
              </a:spcBef>
              <a:spcAft>
                <a:spcPts val="0"/>
              </a:spcAft>
              <a:buSzPts val="3500"/>
              <a:buNone/>
              <a:defRPr/>
            </a:lvl6pPr>
            <a:lvl7pPr lvl="6" algn="ctr">
              <a:lnSpc>
                <a:spcPct val="115000"/>
              </a:lnSpc>
              <a:spcBef>
                <a:spcPts val="0"/>
              </a:spcBef>
              <a:spcAft>
                <a:spcPts val="0"/>
              </a:spcAft>
              <a:buSzPts val="3500"/>
              <a:buNone/>
              <a:defRPr/>
            </a:lvl7pPr>
            <a:lvl8pPr lvl="7" algn="ctr">
              <a:lnSpc>
                <a:spcPct val="115000"/>
              </a:lnSpc>
              <a:spcBef>
                <a:spcPts val="0"/>
              </a:spcBef>
              <a:spcAft>
                <a:spcPts val="0"/>
              </a:spcAft>
              <a:buSzPts val="3500"/>
              <a:buNone/>
              <a:defRPr/>
            </a:lvl8pPr>
            <a:lvl9pPr lvl="8" algn="ctr">
              <a:lnSpc>
                <a:spcPct val="115000"/>
              </a:lnSpc>
              <a:spcBef>
                <a:spcPts val="0"/>
              </a:spcBef>
              <a:spcAft>
                <a:spcPts val="0"/>
              </a:spcAft>
              <a:buSzPts val="3500"/>
              <a:buNone/>
              <a:defRPr/>
            </a:lvl9pPr>
          </a:lstStyle>
          <a:p>
            <a:endParaRPr/>
          </a:p>
        </p:txBody>
      </p:sp>
      <p:sp>
        <p:nvSpPr>
          <p:cNvPr id="388" name="Google Shape;388;p24"/>
          <p:cNvSpPr txBox="1">
            <a:spLocks noGrp="1"/>
          </p:cNvSpPr>
          <p:nvPr>
            <p:ph type="subTitle" idx="1"/>
          </p:nvPr>
        </p:nvSpPr>
        <p:spPr>
          <a:xfrm>
            <a:off x="2135550" y="3153500"/>
            <a:ext cx="4872900" cy="671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a:endParaRPr/>
          </a:p>
        </p:txBody>
      </p:sp>
      <p:grpSp>
        <p:nvGrpSpPr>
          <p:cNvPr id="389" name="Google Shape;389;p24"/>
          <p:cNvGrpSpPr/>
          <p:nvPr/>
        </p:nvGrpSpPr>
        <p:grpSpPr>
          <a:xfrm>
            <a:off x="-439612" y="-281809"/>
            <a:ext cx="9583614" cy="5993306"/>
            <a:chOff x="-439612" y="-281809"/>
            <a:chExt cx="9583614" cy="5993306"/>
          </a:xfrm>
        </p:grpSpPr>
        <p:sp>
          <p:nvSpPr>
            <p:cNvPr id="390" name="Google Shape;390;p24"/>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24"/>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3" name="Google Shape;393;p24"/>
            <p:cNvGrpSpPr/>
            <p:nvPr/>
          </p:nvGrpSpPr>
          <p:grpSpPr>
            <a:xfrm flipH="1">
              <a:off x="4783904" y="4732290"/>
              <a:ext cx="1026550" cy="979207"/>
              <a:chOff x="-53484" y="876090"/>
              <a:chExt cx="1026550" cy="979207"/>
            </a:xfrm>
          </p:grpSpPr>
          <p:grpSp>
            <p:nvGrpSpPr>
              <p:cNvPr id="394" name="Google Shape;394;p24"/>
              <p:cNvGrpSpPr/>
              <p:nvPr/>
            </p:nvGrpSpPr>
            <p:grpSpPr>
              <a:xfrm>
                <a:off x="910941" y="876090"/>
                <a:ext cx="62125" cy="979207"/>
                <a:chOff x="910941" y="876090"/>
                <a:chExt cx="62125" cy="979207"/>
              </a:xfrm>
            </p:grpSpPr>
            <p:sp>
              <p:nvSpPr>
                <p:cNvPr id="395" name="Google Shape;39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4" name="Google Shape;404;p24"/>
              <p:cNvGrpSpPr/>
              <p:nvPr/>
            </p:nvGrpSpPr>
            <p:grpSpPr>
              <a:xfrm>
                <a:off x="773166" y="876090"/>
                <a:ext cx="62125" cy="979207"/>
                <a:chOff x="910941" y="876090"/>
                <a:chExt cx="62125" cy="979207"/>
              </a:xfrm>
            </p:grpSpPr>
            <p:sp>
              <p:nvSpPr>
                <p:cNvPr id="405" name="Google Shape;40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6" name="Google Shape;40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24"/>
              <p:cNvGrpSpPr/>
              <p:nvPr/>
            </p:nvGrpSpPr>
            <p:grpSpPr>
              <a:xfrm>
                <a:off x="635391" y="876090"/>
                <a:ext cx="62125" cy="979207"/>
                <a:chOff x="910941" y="876090"/>
                <a:chExt cx="62125" cy="979207"/>
              </a:xfrm>
            </p:grpSpPr>
            <p:sp>
              <p:nvSpPr>
                <p:cNvPr id="415" name="Google Shape;41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4" name="Google Shape;424;p24"/>
              <p:cNvGrpSpPr/>
              <p:nvPr/>
            </p:nvGrpSpPr>
            <p:grpSpPr>
              <a:xfrm>
                <a:off x="497616" y="876090"/>
                <a:ext cx="62125" cy="979207"/>
                <a:chOff x="910941" y="876090"/>
                <a:chExt cx="62125" cy="979207"/>
              </a:xfrm>
            </p:grpSpPr>
            <p:sp>
              <p:nvSpPr>
                <p:cNvPr id="425" name="Google Shape;42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4" name="Google Shape;434;p24"/>
              <p:cNvGrpSpPr/>
              <p:nvPr/>
            </p:nvGrpSpPr>
            <p:grpSpPr>
              <a:xfrm>
                <a:off x="359841" y="876090"/>
                <a:ext cx="62125" cy="979207"/>
                <a:chOff x="910941" y="876090"/>
                <a:chExt cx="62125" cy="979207"/>
              </a:xfrm>
            </p:grpSpPr>
            <p:sp>
              <p:nvSpPr>
                <p:cNvPr id="435" name="Google Shape;43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4" name="Google Shape;444;p24"/>
              <p:cNvGrpSpPr/>
              <p:nvPr/>
            </p:nvGrpSpPr>
            <p:grpSpPr>
              <a:xfrm>
                <a:off x="222066" y="876090"/>
                <a:ext cx="62125" cy="979207"/>
                <a:chOff x="910941" y="876090"/>
                <a:chExt cx="62125" cy="979207"/>
              </a:xfrm>
            </p:grpSpPr>
            <p:sp>
              <p:nvSpPr>
                <p:cNvPr id="445" name="Google Shape;44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4" name="Google Shape;454;p24"/>
              <p:cNvGrpSpPr/>
              <p:nvPr/>
            </p:nvGrpSpPr>
            <p:grpSpPr>
              <a:xfrm>
                <a:off x="84291" y="876090"/>
                <a:ext cx="62125" cy="979207"/>
                <a:chOff x="910941" y="876090"/>
                <a:chExt cx="62125" cy="979207"/>
              </a:xfrm>
            </p:grpSpPr>
            <p:sp>
              <p:nvSpPr>
                <p:cNvPr id="455" name="Google Shape;45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64" name="Google Shape;464;p24"/>
              <p:cNvGrpSpPr/>
              <p:nvPr/>
            </p:nvGrpSpPr>
            <p:grpSpPr>
              <a:xfrm>
                <a:off x="-53484" y="876090"/>
                <a:ext cx="62125" cy="979207"/>
                <a:chOff x="910941" y="876090"/>
                <a:chExt cx="62125" cy="979207"/>
              </a:xfrm>
            </p:grpSpPr>
            <p:sp>
              <p:nvSpPr>
                <p:cNvPr id="465" name="Google Shape;465;p24"/>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24"/>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24"/>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24"/>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24"/>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24"/>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24"/>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24"/>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24"/>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74" name="Google Shape;474;p24"/>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24"/>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24"/>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24"/>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24"/>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24"/>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24"/>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24"/>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82" name="Google Shape;482;p24"/>
            <p:cNvGrpSpPr/>
            <p:nvPr/>
          </p:nvGrpSpPr>
          <p:grpSpPr>
            <a:xfrm rot="-3414734" flipH="1">
              <a:off x="872919" y="648077"/>
              <a:ext cx="182810" cy="270967"/>
              <a:chOff x="5702661" y="3854400"/>
              <a:chExt cx="182818" cy="270979"/>
            </a:xfrm>
          </p:grpSpPr>
          <p:sp>
            <p:nvSpPr>
              <p:cNvPr id="483" name="Google Shape;483;p24"/>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24"/>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24"/>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6" name="Google Shape;486;p24"/>
            <p:cNvGrpSpPr/>
            <p:nvPr/>
          </p:nvGrpSpPr>
          <p:grpSpPr>
            <a:xfrm rot="-8597638" flipH="1">
              <a:off x="1619947" y="4821282"/>
              <a:ext cx="191647" cy="191637"/>
              <a:chOff x="5939341" y="4763875"/>
              <a:chExt cx="191650" cy="191640"/>
            </a:xfrm>
          </p:grpSpPr>
          <p:sp>
            <p:nvSpPr>
              <p:cNvPr id="487" name="Google Shape;487;p2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2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2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0" name="Google Shape;490;p24"/>
            <p:cNvGrpSpPr/>
            <p:nvPr/>
          </p:nvGrpSpPr>
          <p:grpSpPr>
            <a:xfrm flipH="1">
              <a:off x="-332234" y="-177545"/>
              <a:ext cx="2029691" cy="983819"/>
              <a:chOff x="7531092" y="-260749"/>
              <a:chExt cx="2029691" cy="983819"/>
            </a:xfrm>
          </p:grpSpPr>
          <p:sp>
            <p:nvSpPr>
              <p:cNvPr id="491" name="Google Shape;491;p24"/>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24"/>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24"/>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24"/>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24"/>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24"/>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24"/>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24"/>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24"/>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24"/>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24"/>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24"/>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24"/>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24"/>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24"/>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24"/>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7"/>
        <p:cNvGrpSpPr/>
        <p:nvPr/>
      </p:nvGrpSpPr>
      <p:grpSpPr>
        <a:xfrm>
          <a:off x="0" y="0"/>
          <a:ext cx="0" cy="0"/>
          <a:chOff x="0" y="0"/>
          <a:chExt cx="0" cy="0"/>
        </a:xfrm>
      </p:grpSpPr>
      <p:sp>
        <p:nvSpPr>
          <p:cNvPr id="508" name="Google Shape;508;p25"/>
          <p:cNvSpPr txBox="1">
            <a:spLocks noGrp="1"/>
          </p:cNvSpPr>
          <p:nvPr>
            <p:ph type="title"/>
          </p:nvPr>
        </p:nvSpPr>
        <p:spPr>
          <a:xfrm>
            <a:off x="720000" y="4014450"/>
            <a:ext cx="7704000" cy="572700"/>
          </a:xfrm>
          <a:prstGeom prst="rect">
            <a:avLst/>
          </a:prstGeom>
          <a:solidFill>
            <a:schemeClr val="lt1"/>
          </a:solid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3500"/>
              <a:buNone/>
              <a:defRPr/>
            </a:lvl1pPr>
            <a:lvl2pPr lvl="1" algn="ctr">
              <a:lnSpc>
                <a:spcPct val="115000"/>
              </a:lnSpc>
              <a:spcBef>
                <a:spcPts val="0"/>
              </a:spcBef>
              <a:spcAft>
                <a:spcPts val="0"/>
              </a:spcAft>
              <a:buSzPts val="3500"/>
              <a:buFont typeface="Montserrat"/>
              <a:buNone/>
              <a:defRPr>
                <a:latin typeface="Montserrat"/>
                <a:ea typeface="Montserrat"/>
                <a:cs typeface="Montserrat"/>
                <a:sym typeface="Montserrat"/>
              </a:defRPr>
            </a:lvl2pPr>
            <a:lvl3pPr lvl="2" algn="ctr">
              <a:lnSpc>
                <a:spcPct val="115000"/>
              </a:lnSpc>
              <a:spcBef>
                <a:spcPts val="0"/>
              </a:spcBef>
              <a:spcAft>
                <a:spcPts val="0"/>
              </a:spcAft>
              <a:buSzPts val="3500"/>
              <a:buFont typeface="Montserrat"/>
              <a:buNone/>
              <a:defRPr>
                <a:latin typeface="Montserrat"/>
                <a:ea typeface="Montserrat"/>
                <a:cs typeface="Montserrat"/>
                <a:sym typeface="Montserrat"/>
              </a:defRPr>
            </a:lvl3pPr>
            <a:lvl4pPr lvl="3" algn="ctr">
              <a:lnSpc>
                <a:spcPct val="115000"/>
              </a:lnSpc>
              <a:spcBef>
                <a:spcPts val="0"/>
              </a:spcBef>
              <a:spcAft>
                <a:spcPts val="0"/>
              </a:spcAft>
              <a:buSzPts val="3500"/>
              <a:buFont typeface="Montserrat"/>
              <a:buNone/>
              <a:defRPr>
                <a:latin typeface="Montserrat"/>
                <a:ea typeface="Montserrat"/>
                <a:cs typeface="Montserrat"/>
                <a:sym typeface="Montserrat"/>
              </a:defRPr>
            </a:lvl4pPr>
            <a:lvl5pPr lvl="4" algn="ctr">
              <a:lnSpc>
                <a:spcPct val="115000"/>
              </a:lnSpc>
              <a:spcBef>
                <a:spcPts val="0"/>
              </a:spcBef>
              <a:spcAft>
                <a:spcPts val="0"/>
              </a:spcAft>
              <a:buSzPts val="3500"/>
              <a:buFont typeface="Montserrat"/>
              <a:buNone/>
              <a:defRPr>
                <a:latin typeface="Montserrat"/>
                <a:ea typeface="Montserrat"/>
                <a:cs typeface="Montserrat"/>
                <a:sym typeface="Montserrat"/>
              </a:defRPr>
            </a:lvl5pPr>
            <a:lvl6pPr lvl="5" algn="ctr">
              <a:lnSpc>
                <a:spcPct val="115000"/>
              </a:lnSpc>
              <a:spcBef>
                <a:spcPts val="0"/>
              </a:spcBef>
              <a:spcAft>
                <a:spcPts val="0"/>
              </a:spcAft>
              <a:buSzPts val="3500"/>
              <a:buFont typeface="Montserrat"/>
              <a:buNone/>
              <a:defRPr>
                <a:latin typeface="Montserrat"/>
                <a:ea typeface="Montserrat"/>
                <a:cs typeface="Montserrat"/>
                <a:sym typeface="Montserrat"/>
              </a:defRPr>
            </a:lvl6pPr>
            <a:lvl7pPr lvl="6" algn="ctr">
              <a:lnSpc>
                <a:spcPct val="115000"/>
              </a:lnSpc>
              <a:spcBef>
                <a:spcPts val="0"/>
              </a:spcBef>
              <a:spcAft>
                <a:spcPts val="0"/>
              </a:spcAft>
              <a:buSzPts val="3500"/>
              <a:buFont typeface="Montserrat"/>
              <a:buNone/>
              <a:defRPr>
                <a:latin typeface="Montserrat"/>
                <a:ea typeface="Montserrat"/>
                <a:cs typeface="Montserrat"/>
                <a:sym typeface="Montserrat"/>
              </a:defRPr>
            </a:lvl7pPr>
            <a:lvl8pPr lvl="7" algn="ctr">
              <a:lnSpc>
                <a:spcPct val="115000"/>
              </a:lnSpc>
              <a:spcBef>
                <a:spcPts val="0"/>
              </a:spcBef>
              <a:spcAft>
                <a:spcPts val="0"/>
              </a:spcAft>
              <a:buSzPts val="3500"/>
              <a:buFont typeface="Montserrat"/>
              <a:buNone/>
              <a:defRPr>
                <a:latin typeface="Montserrat"/>
                <a:ea typeface="Montserrat"/>
                <a:cs typeface="Montserrat"/>
                <a:sym typeface="Montserrat"/>
              </a:defRPr>
            </a:lvl8pPr>
            <a:lvl9pPr lvl="8" algn="ctr">
              <a:lnSpc>
                <a:spcPct val="115000"/>
              </a:lnSpc>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9"/>
        <p:cNvGrpSpPr/>
        <p:nvPr/>
      </p:nvGrpSpPr>
      <p:grpSpPr>
        <a:xfrm>
          <a:off x="0" y="0"/>
          <a:ext cx="0" cy="0"/>
          <a:chOff x="0" y="0"/>
          <a:chExt cx="0" cy="0"/>
        </a:xfrm>
      </p:grpSpPr>
      <p:sp>
        <p:nvSpPr>
          <p:cNvPr id="510" name="Google Shape;510;p26"/>
          <p:cNvSpPr txBox="1">
            <a:spLocks noGrp="1"/>
          </p:cNvSpPr>
          <p:nvPr>
            <p:ph type="title" hasCustomPrompt="1"/>
          </p:nvPr>
        </p:nvSpPr>
        <p:spPr>
          <a:xfrm>
            <a:off x="1284000" y="1667175"/>
            <a:ext cx="6576000" cy="1311900"/>
          </a:xfrm>
          <a:prstGeom prst="rect">
            <a:avLst/>
          </a:prstGeom>
          <a:noFill/>
          <a:ln>
            <a:noFill/>
          </a:ln>
        </p:spPr>
        <p:txBody>
          <a:bodyPr spcFirstLastPara="1" wrap="square" lIns="91425" tIns="91425" rIns="91425" bIns="91425" anchor="b" anchorCtr="0">
            <a:noAutofit/>
          </a:bodyPr>
          <a:lstStyle>
            <a:lvl1pPr lvl="0" algn="ctr">
              <a:lnSpc>
                <a:spcPct val="115000"/>
              </a:lnSpc>
              <a:spcBef>
                <a:spcPts val="0"/>
              </a:spcBef>
              <a:spcAft>
                <a:spcPts val="0"/>
              </a:spcAft>
              <a:buSzPts val="6000"/>
              <a:buNone/>
              <a:defRPr sz="6000"/>
            </a:lvl1pPr>
            <a:lvl2pPr lvl="1" algn="ctr">
              <a:lnSpc>
                <a:spcPct val="115000"/>
              </a:lnSpc>
              <a:spcBef>
                <a:spcPts val="0"/>
              </a:spcBef>
              <a:spcAft>
                <a:spcPts val="0"/>
              </a:spcAft>
              <a:buSzPts val="6000"/>
              <a:buFont typeface="Montserrat"/>
              <a:buNone/>
              <a:defRPr sz="6000">
                <a:latin typeface="Montserrat"/>
                <a:ea typeface="Montserrat"/>
                <a:cs typeface="Montserrat"/>
                <a:sym typeface="Montserrat"/>
              </a:defRPr>
            </a:lvl2pPr>
            <a:lvl3pPr lvl="2" algn="ctr">
              <a:lnSpc>
                <a:spcPct val="115000"/>
              </a:lnSpc>
              <a:spcBef>
                <a:spcPts val="0"/>
              </a:spcBef>
              <a:spcAft>
                <a:spcPts val="0"/>
              </a:spcAft>
              <a:buSzPts val="6000"/>
              <a:buFont typeface="Montserrat"/>
              <a:buNone/>
              <a:defRPr sz="6000">
                <a:latin typeface="Montserrat"/>
                <a:ea typeface="Montserrat"/>
                <a:cs typeface="Montserrat"/>
                <a:sym typeface="Montserrat"/>
              </a:defRPr>
            </a:lvl3pPr>
            <a:lvl4pPr lvl="3" algn="ctr">
              <a:lnSpc>
                <a:spcPct val="115000"/>
              </a:lnSpc>
              <a:spcBef>
                <a:spcPts val="0"/>
              </a:spcBef>
              <a:spcAft>
                <a:spcPts val="0"/>
              </a:spcAft>
              <a:buSzPts val="6000"/>
              <a:buFont typeface="Montserrat"/>
              <a:buNone/>
              <a:defRPr sz="6000">
                <a:latin typeface="Montserrat"/>
                <a:ea typeface="Montserrat"/>
                <a:cs typeface="Montserrat"/>
                <a:sym typeface="Montserrat"/>
              </a:defRPr>
            </a:lvl4pPr>
            <a:lvl5pPr lvl="4" algn="ctr">
              <a:lnSpc>
                <a:spcPct val="115000"/>
              </a:lnSpc>
              <a:spcBef>
                <a:spcPts val="0"/>
              </a:spcBef>
              <a:spcAft>
                <a:spcPts val="0"/>
              </a:spcAft>
              <a:buSzPts val="6000"/>
              <a:buFont typeface="Montserrat"/>
              <a:buNone/>
              <a:defRPr sz="6000">
                <a:latin typeface="Montserrat"/>
                <a:ea typeface="Montserrat"/>
                <a:cs typeface="Montserrat"/>
                <a:sym typeface="Montserrat"/>
              </a:defRPr>
            </a:lvl5pPr>
            <a:lvl6pPr lvl="5" algn="ctr">
              <a:lnSpc>
                <a:spcPct val="115000"/>
              </a:lnSpc>
              <a:spcBef>
                <a:spcPts val="0"/>
              </a:spcBef>
              <a:spcAft>
                <a:spcPts val="0"/>
              </a:spcAft>
              <a:buSzPts val="6000"/>
              <a:buFont typeface="Montserrat"/>
              <a:buNone/>
              <a:defRPr sz="6000">
                <a:latin typeface="Montserrat"/>
                <a:ea typeface="Montserrat"/>
                <a:cs typeface="Montserrat"/>
                <a:sym typeface="Montserrat"/>
              </a:defRPr>
            </a:lvl6pPr>
            <a:lvl7pPr lvl="6" algn="ctr">
              <a:lnSpc>
                <a:spcPct val="115000"/>
              </a:lnSpc>
              <a:spcBef>
                <a:spcPts val="0"/>
              </a:spcBef>
              <a:spcAft>
                <a:spcPts val="0"/>
              </a:spcAft>
              <a:buSzPts val="6000"/>
              <a:buFont typeface="Montserrat"/>
              <a:buNone/>
              <a:defRPr sz="6000">
                <a:latin typeface="Montserrat"/>
                <a:ea typeface="Montserrat"/>
                <a:cs typeface="Montserrat"/>
                <a:sym typeface="Montserrat"/>
              </a:defRPr>
            </a:lvl7pPr>
            <a:lvl8pPr lvl="7" algn="ctr">
              <a:lnSpc>
                <a:spcPct val="115000"/>
              </a:lnSpc>
              <a:spcBef>
                <a:spcPts val="0"/>
              </a:spcBef>
              <a:spcAft>
                <a:spcPts val="0"/>
              </a:spcAft>
              <a:buSzPts val="6000"/>
              <a:buFont typeface="Montserrat"/>
              <a:buNone/>
              <a:defRPr sz="6000">
                <a:latin typeface="Montserrat"/>
                <a:ea typeface="Montserrat"/>
                <a:cs typeface="Montserrat"/>
                <a:sym typeface="Montserrat"/>
              </a:defRPr>
            </a:lvl8pPr>
            <a:lvl9pPr lvl="8" algn="ctr">
              <a:lnSpc>
                <a:spcPct val="115000"/>
              </a:lnSpc>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511" name="Google Shape;511;p26"/>
          <p:cNvSpPr txBox="1">
            <a:spLocks noGrp="1"/>
          </p:cNvSpPr>
          <p:nvPr>
            <p:ph type="subTitle" idx="1"/>
          </p:nvPr>
        </p:nvSpPr>
        <p:spPr>
          <a:xfrm>
            <a:off x="1284000" y="2979225"/>
            <a:ext cx="6576000" cy="497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9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a:endParaRPr/>
          </a:p>
        </p:txBody>
      </p:sp>
      <p:grpSp>
        <p:nvGrpSpPr>
          <p:cNvPr id="512" name="Google Shape;512;p26"/>
          <p:cNvGrpSpPr/>
          <p:nvPr/>
        </p:nvGrpSpPr>
        <p:grpSpPr>
          <a:xfrm>
            <a:off x="179385" y="15275"/>
            <a:ext cx="9681306" cy="5755913"/>
            <a:chOff x="179385" y="15275"/>
            <a:chExt cx="9681306" cy="5755913"/>
          </a:xfrm>
        </p:grpSpPr>
        <p:sp>
          <p:nvSpPr>
            <p:cNvPr id="513" name="Google Shape;513;p26"/>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4" name="Google Shape;514;p26"/>
            <p:cNvGrpSpPr/>
            <p:nvPr/>
          </p:nvGrpSpPr>
          <p:grpSpPr>
            <a:xfrm>
              <a:off x="8460516" y="4434865"/>
              <a:ext cx="1026550" cy="979207"/>
              <a:chOff x="-53484" y="876090"/>
              <a:chExt cx="1026550" cy="979207"/>
            </a:xfrm>
          </p:grpSpPr>
          <p:grpSp>
            <p:nvGrpSpPr>
              <p:cNvPr id="515" name="Google Shape;515;p26"/>
              <p:cNvGrpSpPr/>
              <p:nvPr/>
            </p:nvGrpSpPr>
            <p:grpSpPr>
              <a:xfrm>
                <a:off x="910941" y="876090"/>
                <a:ext cx="62125" cy="979207"/>
                <a:chOff x="910941" y="876090"/>
                <a:chExt cx="62125" cy="979207"/>
              </a:xfrm>
            </p:grpSpPr>
            <p:sp>
              <p:nvSpPr>
                <p:cNvPr id="516" name="Google Shape;51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26"/>
              <p:cNvGrpSpPr/>
              <p:nvPr/>
            </p:nvGrpSpPr>
            <p:grpSpPr>
              <a:xfrm>
                <a:off x="773166" y="876090"/>
                <a:ext cx="62125" cy="979207"/>
                <a:chOff x="910941" y="876090"/>
                <a:chExt cx="62125" cy="979207"/>
              </a:xfrm>
            </p:grpSpPr>
            <p:sp>
              <p:nvSpPr>
                <p:cNvPr id="526" name="Google Shape;52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5" name="Google Shape;535;p26"/>
              <p:cNvGrpSpPr/>
              <p:nvPr/>
            </p:nvGrpSpPr>
            <p:grpSpPr>
              <a:xfrm>
                <a:off x="635391" y="876090"/>
                <a:ext cx="62125" cy="979207"/>
                <a:chOff x="910941" y="876090"/>
                <a:chExt cx="62125" cy="979207"/>
              </a:xfrm>
            </p:grpSpPr>
            <p:sp>
              <p:nvSpPr>
                <p:cNvPr id="536" name="Google Shape;53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45" name="Google Shape;545;p26"/>
              <p:cNvGrpSpPr/>
              <p:nvPr/>
            </p:nvGrpSpPr>
            <p:grpSpPr>
              <a:xfrm>
                <a:off x="497616" y="876090"/>
                <a:ext cx="62125" cy="979207"/>
                <a:chOff x="910941" y="876090"/>
                <a:chExt cx="62125" cy="979207"/>
              </a:xfrm>
            </p:grpSpPr>
            <p:sp>
              <p:nvSpPr>
                <p:cNvPr id="546" name="Google Shape;54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5" name="Google Shape;555;p26"/>
              <p:cNvGrpSpPr/>
              <p:nvPr/>
            </p:nvGrpSpPr>
            <p:grpSpPr>
              <a:xfrm>
                <a:off x="359841" y="876090"/>
                <a:ext cx="62125" cy="979207"/>
                <a:chOff x="910941" y="876090"/>
                <a:chExt cx="62125" cy="979207"/>
              </a:xfrm>
            </p:grpSpPr>
            <p:sp>
              <p:nvSpPr>
                <p:cNvPr id="556" name="Google Shape;55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5" name="Google Shape;565;p26"/>
              <p:cNvGrpSpPr/>
              <p:nvPr/>
            </p:nvGrpSpPr>
            <p:grpSpPr>
              <a:xfrm>
                <a:off x="222066" y="876090"/>
                <a:ext cx="62125" cy="979207"/>
                <a:chOff x="910941" y="876090"/>
                <a:chExt cx="62125" cy="979207"/>
              </a:xfrm>
            </p:grpSpPr>
            <p:sp>
              <p:nvSpPr>
                <p:cNvPr id="566" name="Google Shape;56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7" name="Google Shape;56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26"/>
              <p:cNvGrpSpPr/>
              <p:nvPr/>
            </p:nvGrpSpPr>
            <p:grpSpPr>
              <a:xfrm>
                <a:off x="84291" y="876090"/>
                <a:ext cx="62125" cy="979207"/>
                <a:chOff x="910941" y="876090"/>
                <a:chExt cx="62125" cy="979207"/>
              </a:xfrm>
            </p:grpSpPr>
            <p:sp>
              <p:nvSpPr>
                <p:cNvPr id="576" name="Google Shape;57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8" name="Google Shape;57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9" name="Google Shape;57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0" name="Google Shape;58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1" name="Google Shape;58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3" name="Google Shape;58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4" name="Google Shape;58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85" name="Google Shape;585;p26"/>
              <p:cNvGrpSpPr/>
              <p:nvPr/>
            </p:nvGrpSpPr>
            <p:grpSpPr>
              <a:xfrm>
                <a:off x="-53484" y="876090"/>
                <a:ext cx="62125" cy="979207"/>
                <a:chOff x="910941" y="876090"/>
                <a:chExt cx="62125" cy="979207"/>
              </a:xfrm>
            </p:grpSpPr>
            <p:sp>
              <p:nvSpPr>
                <p:cNvPr id="586" name="Google Shape;586;p2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7" name="Google Shape;587;p2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2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2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2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2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2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2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2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595" name="Google Shape;595;p26"/>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6" name="Google Shape;596;p26"/>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26"/>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98" name="Google Shape;598;p26"/>
            <p:cNvGrpSpPr/>
            <p:nvPr/>
          </p:nvGrpSpPr>
          <p:grpSpPr>
            <a:xfrm rot="2243615">
              <a:off x="7463783" y="4840137"/>
              <a:ext cx="191654" cy="191644"/>
              <a:chOff x="5939341" y="4763875"/>
              <a:chExt cx="191650" cy="191640"/>
            </a:xfrm>
          </p:grpSpPr>
          <p:sp>
            <p:nvSpPr>
              <p:cNvPr id="599" name="Google Shape;599;p2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2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2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2" name="Google Shape;602;p26"/>
            <p:cNvGrpSpPr/>
            <p:nvPr/>
          </p:nvGrpSpPr>
          <p:grpSpPr>
            <a:xfrm rot="9108614">
              <a:off x="213286" y="4885500"/>
              <a:ext cx="191653" cy="191643"/>
              <a:chOff x="5939341" y="4763875"/>
              <a:chExt cx="191650" cy="191640"/>
            </a:xfrm>
          </p:grpSpPr>
          <p:sp>
            <p:nvSpPr>
              <p:cNvPr id="603" name="Google Shape;603;p2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4" name="Google Shape;604;p2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2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6" name="Google Shape;606;p26"/>
            <p:cNvGrpSpPr/>
            <p:nvPr/>
          </p:nvGrpSpPr>
          <p:grpSpPr>
            <a:xfrm>
              <a:off x="5523325" y="4590138"/>
              <a:ext cx="1135350" cy="1181050"/>
              <a:chOff x="-87012" y="2672250"/>
              <a:chExt cx="1135350" cy="1181050"/>
            </a:xfrm>
          </p:grpSpPr>
          <p:sp>
            <p:nvSpPr>
              <p:cNvPr id="607" name="Google Shape;607;p26"/>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26"/>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09" name="Google Shape;609;p26"/>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26"/>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26"/>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26"/>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p26"/>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4" name="Google Shape;614;p26"/>
            <p:cNvGrpSpPr/>
            <p:nvPr/>
          </p:nvGrpSpPr>
          <p:grpSpPr>
            <a:xfrm>
              <a:off x="8543106" y="1985898"/>
              <a:ext cx="1317585" cy="2007971"/>
              <a:chOff x="8543106" y="1985898"/>
              <a:chExt cx="1317585" cy="2007971"/>
            </a:xfrm>
          </p:grpSpPr>
          <p:sp>
            <p:nvSpPr>
              <p:cNvPr id="615" name="Google Shape;615;p26"/>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26"/>
              <p:cNvGrpSpPr/>
              <p:nvPr/>
            </p:nvGrpSpPr>
            <p:grpSpPr>
              <a:xfrm rot="-5905845" flipH="1">
                <a:off x="8427104" y="2519137"/>
                <a:ext cx="1357144" cy="655929"/>
                <a:chOff x="7708395" y="4378394"/>
                <a:chExt cx="1357272" cy="655992"/>
              </a:xfrm>
            </p:grpSpPr>
            <p:sp>
              <p:nvSpPr>
                <p:cNvPr id="617" name="Google Shape;617;p26"/>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p26"/>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9" name="Google Shape;619;p26"/>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0" name="Google Shape;620;p26"/>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1" name="Google Shape;621;p26"/>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2" name="Google Shape;622;p26"/>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26"/>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26"/>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26"/>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26"/>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26"/>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28" name="Google Shape;628;p26"/>
            <p:cNvGrpSpPr/>
            <p:nvPr/>
          </p:nvGrpSpPr>
          <p:grpSpPr>
            <a:xfrm rot="5400000">
              <a:off x="2081725" y="4104875"/>
              <a:ext cx="505200" cy="1752900"/>
              <a:chOff x="7952525" y="-114800"/>
              <a:chExt cx="505200" cy="1752900"/>
            </a:xfrm>
          </p:grpSpPr>
          <p:sp>
            <p:nvSpPr>
              <p:cNvPr id="629" name="Google Shape;629;p26"/>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26"/>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26"/>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26"/>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26"/>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26"/>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26"/>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26"/>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26"/>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26"/>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26"/>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26"/>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26"/>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26"/>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26"/>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26"/>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5" name="Google Shape;645;p26"/>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6" name="Google Shape;646;p26"/>
            <p:cNvGrpSpPr/>
            <p:nvPr/>
          </p:nvGrpSpPr>
          <p:grpSpPr>
            <a:xfrm rot="5400000">
              <a:off x="-303177" y="3748857"/>
              <a:ext cx="1323848" cy="358724"/>
              <a:chOff x="3111721" y="3719070"/>
              <a:chExt cx="2418429" cy="764055"/>
            </a:xfrm>
          </p:grpSpPr>
          <p:sp>
            <p:nvSpPr>
              <p:cNvPr id="647" name="Google Shape;647;p26"/>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sm" len="sm"/>
                <a:tailEnd type="none" w="sm" len="sm"/>
              </a:ln>
            </p:spPr>
          </p:sp>
          <p:sp>
            <p:nvSpPr>
              <p:cNvPr id="648" name="Google Shape;648;p26"/>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sm" len="sm"/>
                <a:tailEnd type="none" w="sm" len="sm"/>
              </a:ln>
            </p:spPr>
          </p:sp>
        </p:grpSp>
        <p:grpSp>
          <p:nvGrpSpPr>
            <p:cNvPr id="649" name="Google Shape;649;p26"/>
            <p:cNvGrpSpPr/>
            <p:nvPr/>
          </p:nvGrpSpPr>
          <p:grpSpPr>
            <a:xfrm rot="-2700000">
              <a:off x="8229195" y="186029"/>
              <a:ext cx="191648" cy="191638"/>
              <a:chOff x="5939341" y="4763875"/>
              <a:chExt cx="191650" cy="191640"/>
            </a:xfrm>
          </p:grpSpPr>
          <p:sp>
            <p:nvSpPr>
              <p:cNvPr id="650" name="Google Shape;650;p2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1" name="Google Shape;651;p2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2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3"/>
        <p:cNvGrpSpPr/>
        <p:nvPr/>
      </p:nvGrpSpPr>
      <p:grpSpPr>
        <a:xfrm>
          <a:off x="0" y="0"/>
          <a:ext cx="0" cy="0"/>
          <a:chOff x="0" y="0"/>
          <a:chExt cx="0" cy="0"/>
        </a:xfrm>
      </p:grpSpPr>
      <p:grpSp>
        <p:nvGrpSpPr>
          <p:cNvPr id="654" name="Google Shape;654;p27"/>
          <p:cNvGrpSpPr/>
          <p:nvPr/>
        </p:nvGrpSpPr>
        <p:grpSpPr>
          <a:xfrm>
            <a:off x="-120259" y="-271879"/>
            <a:ext cx="9863875" cy="6353004"/>
            <a:chOff x="-120259" y="-271879"/>
            <a:chExt cx="9863875" cy="6353004"/>
          </a:xfrm>
        </p:grpSpPr>
        <p:grpSp>
          <p:nvGrpSpPr>
            <p:cNvPr id="655" name="Google Shape;655;p27"/>
            <p:cNvGrpSpPr/>
            <p:nvPr/>
          </p:nvGrpSpPr>
          <p:grpSpPr>
            <a:xfrm rot="9064026" flipH="1">
              <a:off x="116499" y="-50476"/>
              <a:ext cx="1251083" cy="1301545"/>
              <a:chOff x="-87012" y="2672250"/>
              <a:chExt cx="1135350" cy="1181050"/>
            </a:xfrm>
          </p:grpSpPr>
          <p:sp>
            <p:nvSpPr>
              <p:cNvPr id="656" name="Google Shape;656;p2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2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8" name="Google Shape;658;p2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9" name="Google Shape;659;p27"/>
            <p:cNvGrpSpPr/>
            <p:nvPr/>
          </p:nvGrpSpPr>
          <p:grpSpPr>
            <a:xfrm rot="-2700000" flipH="1">
              <a:off x="6639462" y="-3566"/>
              <a:ext cx="191648" cy="191638"/>
              <a:chOff x="5939341" y="4763875"/>
              <a:chExt cx="191650" cy="191640"/>
            </a:xfrm>
          </p:grpSpPr>
          <p:sp>
            <p:nvSpPr>
              <p:cNvPr id="660" name="Google Shape;660;p2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2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2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3" name="Google Shape;663;p27"/>
            <p:cNvGrpSpPr/>
            <p:nvPr/>
          </p:nvGrpSpPr>
          <p:grpSpPr>
            <a:xfrm rot="-10471184" flipH="1">
              <a:off x="8683360" y="4220213"/>
              <a:ext cx="191644" cy="191634"/>
              <a:chOff x="5939341" y="4763875"/>
              <a:chExt cx="191650" cy="191640"/>
            </a:xfrm>
          </p:grpSpPr>
          <p:sp>
            <p:nvSpPr>
              <p:cNvPr id="664" name="Google Shape;664;p2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5" name="Google Shape;665;p2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2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67" name="Google Shape;667;p27"/>
            <p:cNvGrpSpPr/>
            <p:nvPr/>
          </p:nvGrpSpPr>
          <p:grpSpPr>
            <a:xfrm rot="-4437657" flipH="1">
              <a:off x="266617" y="4534510"/>
              <a:ext cx="191655" cy="191645"/>
              <a:chOff x="5939341" y="4763875"/>
              <a:chExt cx="191650" cy="191640"/>
            </a:xfrm>
          </p:grpSpPr>
          <p:sp>
            <p:nvSpPr>
              <p:cNvPr id="668" name="Google Shape;668;p2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2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0" name="Google Shape;670;p2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1" name="Google Shape;671;p27"/>
            <p:cNvGrpSpPr/>
            <p:nvPr/>
          </p:nvGrpSpPr>
          <p:grpSpPr>
            <a:xfrm rot="5400000" flipH="1">
              <a:off x="7400142" y="4952075"/>
              <a:ext cx="1752900" cy="505200"/>
              <a:chOff x="-142475" y="4358675"/>
              <a:chExt cx="1752900" cy="505200"/>
            </a:xfrm>
          </p:grpSpPr>
          <p:sp>
            <p:nvSpPr>
              <p:cNvPr id="672" name="Google Shape;672;p2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2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2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2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2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2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2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2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0" name="Google Shape;680;p2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1" name="Google Shape;681;p2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2" name="Google Shape;682;p2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2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4" name="Google Shape;684;p2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5" name="Google Shape;685;p2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2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7" name="Google Shape;687;p2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8" name="Google Shape;688;p2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9" name="Google Shape;689;p2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0" name="Google Shape;690;p2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2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2" name="Google Shape;692;p2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3" name="Google Shape;693;p2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4" name="Google Shape;694;p2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5" name="Google Shape;695;p2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6" name="Google Shape;696;p2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7" name="Google Shape;697;p2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8" name="Google Shape;698;p2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99" name="Google Shape;699;p27"/>
            <p:cNvGrpSpPr/>
            <p:nvPr/>
          </p:nvGrpSpPr>
          <p:grpSpPr>
            <a:xfrm rot="10800000" flipH="1">
              <a:off x="8717066" y="2491268"/>
              <a:ext cx="1026550" cy="979207"/>
              <a:chOff x="-53484" y="876090"/>
              <a:chExt cx="1026550" cy="979207"/>
            </a:xfrm>
          </p:grpSpPr>
          <p:grpSp>
            <p:nvGrpSpPr>
              <p:cNvPr id="700" name="Google Shape;700;p27"/>
              <p:cNvGrpSpPr/>
              <p:nvPr/>
            </p:nvGrpSpPr>
            <p:grpSpPr>
              <a:xfrm>
                <a:off x="910941" y="876090"/>
                <a:ext cx="62125" cy="979207"/>
                <a:chOff x="910941" y="876090"/>
                <a:chExt cx="62125" cy="979207"/>
              </a:xfrm>
            </p:grpSpPr>
            <p:sp>
              <p:nvSpPr>
                <p:cNvPr id="701" name="Google Shape;70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2" name="Google Shape;70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4" name="Google Shape;70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5" name="Google Shape;70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7" name="Google Shape;70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0" name="Google Shape;710;p27"/>
              <p:cNvGrpSpPr/>
              <p:nvPr/>
            </p:nvGrpSpPr>
            <p:grpSpPr>
              <a:xfrm>
                <a:off x="773166" y="876090"/>
                <a:ext cx="62125" cy="979207"/>
                <a:chOff x="910941" y="876090"/>
                <a:chExt cx="62125" cy="979207"/>
              </a:xfrm>
            </p:grpSpPr>
            <p:sp>
              <p:nvSpPr>
                <p:cNvPr id="711" name="Google Shape;71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20" name="Google Shape;720;p27"/>
              <p:cNvGrpSpPr/>
              <p:nvPr/>
            </p:nvGrpSpPr>
            <p:grpSpPr>
              <a:xfrm>
                <a:off x="635391" y="876090"/>
                <a:ext cx="62125" cy="979207"/>
                <a:chOff x="910941" y="876090"/>
                <a:chExt cx="62125" cy="979207"/>
              </a:xfrm>
            </p:grpSpPr>
            <p:sp>
              <p:nvSpPr>
                <p:cNvPr id="721" name="Google Shape;72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0" name="Google Shape;730;p27"/>
              <p:cNvGrpSpPr/>
              <p:nvPr/>
            </p:nvGrpSpPr>
            <p:grpSpPr>
              <a:xfrm>
                <a:off x="497616" y="876090"/>
                <a:ext cx="62125" cy="979207"/>
                <a:chOff x="910941" y="876090"/>
                <a:chExt cx="62125" cy="979207"/>
              </a:xfrm>
            </p:grpSpPr>
            <p:sp>
              <p:nvSpPr>
                <p:cNvPr id="731" name="Google Shape;73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0" name="Google Shape;740;p27"/>
              <p:cNvGrpSpPr/>
              <p:nvPr/>
            </p:nvGrpSpPr>
            <p:grpSpPr>
              <a:xfrm>
                <a:off x="359841" y="876090"/>
                <a:ext cx="62125" cy="979207"/>
                <a:chOff x="910941" y="876090"/>
                <a:chExt cx="62125" cy="979207"/>
              </a:xfrm>
            </p:grpSpPr>
            <p:sp>
              <p:nvSpPr>
                <p:cNvPr id="741" name="Google Shape;74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50" name="Google Shape;750;p27"/>
              <p:cNvGrpSpPr/>
              <p:nvPr/>
            </p:nvGrpSpPr>
            <p:grpSpPr>
              <a:xfrm>
                <a:off x="222066" y="876090"/>
                <a:ext cx="62125" cy="979207"/>
                <a:chOff x="910941" y="876090"/>
                <a:chExt cx="62125" cy="979207"/>
              </a:xfrm>
            </p:grpSpPr>
            <p:sp>
              <p:nvSpPr>
                <p:cNvPr id="751" name="Google Shape;75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0" name="Google Shape;760;p27"/>
              <p:cNvGrpSpPr/>
              <p:nvPr/>
            </p:nvGrpSpPr>
            <p:grpSpPr>
              <a:xfrm>
                <a:off x="84291" y="876090"/>
                <a:ext cx="62125" cy="979207"/>
                <a:chOff x="910941" y="876090"/>
                <a:chExt cx="62125" cy="979207"/>
              </a:xfrm>
            </p:grpSpPr>
            <p:sp>
              <p:nvSpPr>
                <p:cNvPr id="761" name="Google Shape;76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0" name="Google Shape;770;p27"/>
              <p:cNvGrpSpPr/>
              <p:nvPr/>
            </p:nvGrpSpPr>
            <p:grpSpPr>
              <a:xfrm>
                <a:off x="-53484" y="876090"/>
                <a:ext cx="62125" cy="979207"/>
                <a:chOff x="910941" y="876090"/>
                <a:chExt cx="62125" cy="979207"/>
              </a:xfrm>
            </p:grpSpPr>
            <p:sp>
              <p:nvSpPr>
                <p:cNvPr id="771" name="Google Shape;771;p2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2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2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2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2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2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2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2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2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80" name="Google Shape;780;p2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1"/>
        <p:cNvGrpSpPr/>
        <p:nvPr/>
      </p:nvGrpSpPr>
      <p:grpSpPr>
        <a:xfrm>
          <a:off x="0" y="0"/>
          <a:ext cx="0" cy="0"/>
          <a:chOff x="0" y="0"/>
          <a:chExt cx="0" cy="0"/>
        </a:xfrm>
      </p:grpSpPr>
      <p:grpSp>
        <p:nvGrpSpPr>
          <p:cNvPr id="782" name="Google Shape;782;p28"/>
          <p:cNvGrpSpPr/>
          <p:nvPr/>
        </p:nvGrpSpPr>
        <p:grpSpPr>
          <a:xfrm>
            <a:off x="-1221356" y="15275"/>
            <a:ext cx="11057244" cy="6354155"/>
            <a:chOff x="-1221356" y="15275"/>
            <a:chExt cx="11057244" cy="6354155"/>
          </a:xfrm>
        </p:grpSpPr>
        <p:grpSp>
          <p:nvGrpSpPr>
            <p:cNvPr id="783" name="Google Shape;783;p28"/>
            <p:cNvGrpSpPr/>
            <p:nvPr/>
          </p:nvGrpSpPr>
          <p:grpSpPr>
            <a:xfrm>
              <a:off x="-1221356" y="15275"/>
              <a:ext cx="11057244" cy="6354155"/>
              <a:chOff x="-1221356" y="15275"/>
              <a:chExt cx="11057244" cy="6354155"/>
            </a:xfrm>
          </p:grpSpPr>
          <p:sp>
            <p:nvSpPr>
              <p:cNvPr id="784" name="Google Shape;784;p2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85" name="Google Shape;785;p28"/>
              <p:cNvGrpSpPr/>
              <p:nvPr/>
            </p:nvGrpSpPr>
            <p:grpSpPr>
              <a:xfrm flipH="1">
                <a:off x="8809338" y="2875315"/>
                <a:ext cx="1026550" cy="979207"/>
                <a:chOff x="-53484" y="876090"/>
                <a:chExt cx="1026550" cy="979207"/>
              </a:xfrm>
            </p:grpSpPr>
            <p:grpSp>
              <p:nvGrpSpPr>
                <p:cNvPr id="786" name="Google Shape;786;p28"/>
                <p:cNvGrpSpPr/>
                <p:nvPr/>
              </p:nvGrpSpPr>
              <p:grpSpPr>
                <a:xfrm>
                  <a:off x="910941" y="876090"/>
                  <a:ext cx="62125" cy="979207"/>
                  <a:chOff x="910941" y="876090"/>
                  <a:chExt cx="62125" cy="979207"/>
                </a:xfrm>
              </p:grpSpPr>
              <p:sp>
                <p:nvSpPr>
                  <p:cNvPr id="787" name="Google Shape;78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6" name="Google Shape;796;p28"/>
                <p:cNvGrpSpPr/>
                <p:nvPr/>
              </p:nvGrpSpPr>
              <p:grpSpPr>
                <a:xfrm>
                  <a:off x="773166" y="876090"/>
                  <a:ext cx="62125" cy="979207"/>
                  <a:chOff x="910941" y="876090"/>
                  <a:chExt cx="62125" cy="979207"/>
                </a:xfrm>
              </p:grpSpPr>
              <p:sp>
                <p:nvSpPr>
                  <p:cNvPr id="797" name="Google Shape;79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06" name="Google Shape;806;p28"/>
                <p:cNvGrpSpPr/>
                <p:nvPr/>
              </p:nvGrpSpPr>
              <p:grpSpPr>
                <a:xfrm>
                  <a:off x="635391" y="876090"/>
                  <a:ext cx="62125" cy="979207"/>
                  <a:chOff x="910941" y="876090"/>
                  <a:chExt cx="62125" cy="979207"/>
                </a:xfrm>
              </p:grpSpPr>
              <p:sp>
                <p:nvSpPr>
                  <p:cNvPr id="807" name="Google Shape;80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16" name="Google Shape;816;p28"/>
                <p:cNvGrpSpPr/>
                <p:nvPr/>
              </p:nvGrpSpPr>
              <p:grpSpPr>
                <a:xfrm>
                  <a:off x="497616" y="876090"/>
                  <a:ext cx="62125" cy="979207"/>
                  <a:chOff x="910941" y="876090"/>
                  <a:chExt cx="62125" cy="979207"/>
                </a:xfrm>
              </p:grpSpPr>
              <p:sp>
                <p:nvSpPr>
                  <p:cNvPr id="817" name="Google Shape;81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6" name="Google Shape;826;p28"/>
                <p:cNvGrpSpPr/>
                <p:nvPr/>
              </p:nvGrpSpPr>
              <p:grpSpPr>
                <a:xfrm>
                  <a:off x="359841" y="876090"/>
                  <a:ext cx="62125" cy="979207"/>
                  <a:chOff x="910941" y="876090"/>
                  <a:chExt cx="62125" cy="979207"/>
                </a:xfrm>
              </p:grpSpPr>
              <p:sp>
                <p:nvSpPr>
                  <p:cNvPr id="827" name="Google Shape;82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9" name="Google Shape;82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0" name="Google Shape;83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36" name="Google Shape;836;p28"/>
                <p:cNvGrpSpPr/>
                <p:nvPr/>
              </p:nvGrpSpPr>
              <p:grpSpPr>
                <a:xfrm>
                  <a:off x="222066" y="876090"/>
                  <a:ext cx="62125" cy="979207"/>
                  <a:chOff x="910941" y="876090"/>
                  <a:chExt cx="62125" cy="979207"/>
                </a:xfrm>
              </p:grpSpPr>
              <p:sp>
                <p:nvSpPr>
                  <p:cNvPr id="837" name="Google Shape;83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8" name="Google Shape;83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9" name="Google Shape;83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0" name="Google Shape;84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1" name="Google Shape;84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2" name="Google Shape;84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3" name="Google Shape;84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4" name="Google Shape;84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5" name="Google Shape;84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6" name="Google Shape;846;p28"/>
                <p:cNvGrpSpPr/>
                <p:nvPr/>
              </p:nvGrpSpPr>
              <p:grpSpPr>
                <a:xfrm>
                  <a:off x="84291" y="876090"/>
                  <a:ext cx="62125" cy="979207"/>
                  <a:chOff x="910941" y="876090"/>
                  <a:chExt cx="62125" cy="979207"/>
                </a:xfrm>
              </p:grpSpPr>
              <p:sp>
                <p:nvSpPr>
                  <p:cNvPr id="847" name="Google Shape;84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8" name="Google Shape;84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9" name="Google Shape;84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0" name="Google Shape;85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1" name="Google Shape;85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2" name="Google Shape;85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3" name="Google Shape;85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4" name="Google Shape;85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5" name="Google Shape;85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56" name="Google Shape;856;p28"/>
                <p:cNvGrpSpPr/>
                <p:nvPr/>
              </p:nvGrpSpPr>
              <p:grpSpPr>
                <a:xfrm>
                  <a:off x="-53484" y="876090"/>
                  <a:ext cx="62125" cy="979207"/>
                  <a:chOff x="910941" y="876090"/>
                  <a:chExt cx="62125" cy="979207"/>
                </a:xfrm>
              </p:grpSpPr>
              <p:sp>
                <p:nvSpPr>
                  <p:cNvPr id="857" name="Google Shape;857;p2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2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2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0" name="Google Shape;860;p2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2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2" name="Google Shape;862;p2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3" name="Google Shape;863;p2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4" name="Google Shape;864;p2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5" name="Google Shape;865;p2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66" name="Google Shape;866;p2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7" name="Google Shape;867;p2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8" name="Google Shape;868;p2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69" name="Google Shape;869;p28"/>
              <p:cNvGrpSpPr/>
              <p:nvPr/>
            </p:nvGrpSpPr>
            <p:grpSpPr>
              <a:xfrm rot="-2243615" flipH="1">
                <a:off x="1312091" y="4596087"/>
                <a:ext cx="191654" cy="191644"/>
                <a:chOff x="5939341" y="4763875"/>
                <a:chExt cx="191650" cy="191640"/>
              </a:xfrm>
            </p:grpSpPr>
            <p:sp>
              <p:nvSpPr>
                <p:cNvPr id="870" name="Google Shape;870;p2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1" name="Google Shape;871;p2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2" name="Google Shape;872;p2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3" name="Google Shape;873;p28"/>
              <p:cNvGrpSpPr/>
              <p:nvPr/>
            </p:nvGrpSpPr>
            <p:grpSpPr>
              <a:xfrm rot="-9108614" flipH="1">
                <a:off x="8492514" y="4309950"/>
                <a:ext cx="191653" cy="191643"/>
                <a:chOff x="5939341" y="4763875"/>
                <a:chExt cx="191650" cy="191640"/>
              </a:xfrm>
            </p:grpSpPr>
            <p:sp>
              <p:nvSpPr>
                <p:cNvPr id="874" name="Google Shape;874;p2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5" name="Google Shape;875;p2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6" name="Google Shape;876;p2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7" name="Google Shape;877;p28"/>
              <p:cNvGrpSpPr/>
              <p:nvPr/>
            </p:nvGrpSpPr>
            <p:grpSpPr>
              <a:xfrm flipH="1">
                <a:off x="8083953" y="1478163"/>
                <a:ext cx="1135350" cy="1181050"/>
                <a:chOff x="-87012" y="2672250"/>
                <a:chExt cx="1135350" cy="1181050"/>
              </a:xfrm>
            </p:grpSpPr>
            <p:sp>
              <p:nvSpPr>
                <p:cNvPr id="878" name="Google Shape;878;p2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9" name="Google Shape;879;p2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0" name="Google Shape;880;p2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1" name="Google Shape;881;p2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2" name="Google Shape;882;p2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3" name="Google Shape;883;p2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4" name="Google Shape;884;p2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5" name="Google Shape;885;p28"/>
              <p:cNvGrpSpPr/>
              <p:nvPr/>
            </p:nvGrpSpPr>
            <p:grpSpPr>
              <a:xfrm rot="-2068701" flipH="1">
                <a:off x="-654660" y="3609380"/>
                <a:ext cx="1649498" cy="2513965"/>
                <a:chOff x="8543106" y="1985898"/>
                <a:chExt cx="1317585" cy="2007971"/>
              </a:xfrm>
            </p:grpSpPr>
            <p:sp>
              <p:nvSpPr>
                <p:cNvPr id="886" name="Google Shape;886;p2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 name="Google Shape;887;p28"/>
                <p:cNvGrpSpPr/>
                <p:nvPr/>
              </p:nvGrpSpPr>
              <p:grpSpPr>
                <a:xfrm rot="-5905845" flipH="1">
                  <a:off x="8427104" y="2519137"/>
                  <a:ext cx="1357144" cy="655929"/>
                  <a:chOff x="7708395" y="4378394"/>
                  <a:chExt cx="1357272" cy="655992"/>
                </a:xfrm>
              </p:grpSpPr>
              <p:sp>
                <p:nvSpPr>
                  <p:cNvPr id="888" name="Google Shape;888;p2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9" name="Google Shape;889;p2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0" name="Google Shape;890;p2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1" name="Google Shape;891;p2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2" name="Google Shape;892;p2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3" name="Google Shape;893;p2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4" name="Google Shape;894;p2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5" name="Google Shape;895;p2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6" name="Google Shape;896;p2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7" name="Google Shape;897;p2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8" name="Google Shape;898;p2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899" name="Google Shape;899;p28"/>
              <p:cNvGrpSpPr/>
              <p:nvPr/>
            </p:nvGrpSpPr>
            <p:grpSpPr>
              <a:xfrm flipH="1">
                <a:off x="6634007" y="4706420"/>
                <a:ext cx="1323848" cy="358724"/>
                <a:chOff x="3111721" y="3719070"/>
                <a:chExt cx="2418429" cy="764055"/>
              </a:xfrm>
            </p:grpSpPr>
            <p:sp>
              <p:nvSpPr>
                <p:cNvPr id="900" name="Google Shape;900;p2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sm" len="sm"/>
                  <a:tailEnd type="none" w="sm" len="sm"/>
                </a:ln>
              </p:spPr>
            </p:sp>
            <p:sp>
              <p:nvSpPr>
                <p:cNvPr id="901" name="Google Shape;901;p2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sm" len="sm"/>
                  <a:tailEnd type="none" w="sm" len="sm"/>
                </a:ln>
              </p:spPr>
            </p:sp>
          </p:grpSp>
          <p:grpSp>
            <p:nvGrpSpPr>
              <p:cNvPr id="902" name="Google Shape;902;p28"/>
              <p:cNvGrpSpPr/>
              <p:nvPr/>
            </p:nvGrpSpPr>
            <p:grpSpPr>
              <a:xfrm rot="2700000" flipH="1">
                <a:off x="1898535" y="186016"/>
                <a:ext cx="191648" cy="191638"/>
                <a:chOff x="5939341" y="4763875"/>
                <a:chExt cx="191650" cy="191640"/>
              </a:xfrm>
            </p:grpSpPr>
            <p:sp>
              <p:nvSpPr>
                <p:cNvPr id="903" name="Google Shape;903;p2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4" name="Google Shape;904;p2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5" name="Google Shape;905;p2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06" name="Google Shape;906;p2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9Slide.vn - 2019">
            <a:extLst>
              <a:ext uri="{FF2B5EF4-FFF2-40B4-BE49-F238E27FC236}">
                <a16:creationId xmlns:a16="http://schemas.microsoft.com/office/drawing/2014/main" id="{12E6A2C9-69B4-0B62-7D46-7AC72EE6A157}"/>
              </a:ext>
            </a:extLst>
          </p:cNvPr>
          <p:cNvSpPr txBox="1"/>
          <p:nvPr userDrawn="1"/>
        </p:nvSpPr>
        <p:spPr>
          <a:xfrm>
            <a:off x="0" y="-1512332"/>
            <a:ext cx="9144000" cy="369332"/>
          </a:xfrm>
          <a:prstGeom prst="rect">
            <a:avLst/>
          </a:prstGeom>
          <a:noFill/>
        </p:spPr>
        <p:txBody>
          <a:bodyPr vert="horz" rtlCol="0">
            <a:spAutoFit/>
          </a:bodyPr>
          <a:lstStyle/>
          <a:p>
            <a:pPr algn="ctr"/>
            <a:r>
              <a:rPr lang="en-US" sz="1800">
                <a:solidFill>
                  <a:srgbClr val="CFCFCF"/>
                </a:solidFill>
              </a:rPr>
              <a:t>www.9slide.vn</a:t>
            </a:r>
          </a:p>
        </p:txBody>
      </p:sp>
      <p:sp>
        <p:nvSpPr>
          <p:cNvPr id="6" name="Google Shape;6;p19"/>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15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1pPr>
            <a:lvl2pPr marR="0" lvl="1"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2pPr>
            <a:lvl3pPr marR="0" lvl="2"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3pPr>
            <a:lvl4pPr marR="0" lvl="3"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4pPr>
            <a:lvl5pPr marR="0" lvl="4"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5pPr>
            <a:lvl6pPr marR="0" lvl="5"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6pPr>
            <a:lvl7pPr marR="0" lvl="6"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7pPr>
            <a:lvl8pPr marR="0" lvl="7"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8pPr>
            <a:lvl9pPr marR="0" lvl="8" algn="l" rtl="0">
              <a:lnSpc>
                <a:spcPct val="115000"/>
              </a:lnSpc>
              <a:spcBef>
                <a:spcPts val="0"/>
              </a:spcBef>
              <a:spcAft>
                <a:spcPts val="0"/>
              </a:spcAft>
              <a:buClr>
                <a:schemeClr val="dk1"/>
              </a:buClr>
              <a:buSzPts val="3500"/>
              <a:buFont typeface="Heebo"/>
              <a:buNone/>
              <a:defRPr sz="3500" b="1" i="0" u="none" strike="noStrike" cap="none">
                <a:solidFill>
                  <a:schemeClr val="dk1"/>
                </a:solidFill>
                <a:latin typeface="Heebo"/>
                <a:ea typeface="Heebo"/>
                <a:cs typeface="Heebo"/>
                <a:sym typeface="Heebo"/>
              </a:defRPr>
            </a:lvl9pPr>
          </a:lstStyle>
          <a:p>
            <a:endParaRPr/>
          </a:p>
        </p:txBody>
      </p:sp>
      <p:sp>
        <p:nvSpPr>
          <p:cNvPr id="7" name="Google Shape;7;p19"/>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1pPr>
            <a:lvl2pPr marL="914400" marR="0" lvl="1"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2pPr>
            <a:lvl3pPr marL="1371600" marR="0" lvl="2"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3pPr>
            <a:lvl4pPr marL="1828800" marR="0" lvl="3"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4pPr>
            <a:lvl5pPr marL="2286000" marR="0" lvl="4"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5pPr>
            <a:lvl6pPr marL="2743200" marR="0" lvl="5"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6pPr>
            <a:lvl7pPr marL="3200400" marR="0" lvl="6"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7pPr>
            <a:lvl8pPr marL="3657600" marR="0" lvl="7" indent="-317500" algn="l" rtl="0">
              <a:lnSpc>
                <a:spcPct val="115000"/>
              </a:lnSpc>
              <a:spcBef>
                <a:spcPts val="1600"/>
              </a:spcBef>
              <a:spcAft>
                <a:spcPts val="0"/>
              </a:spcAft>
              <a:buClr>
                <a:schemeClr val="dk1"/>
              </a:buClr>
              <a:buSzPts val="1400"/>
              <a:buFont typeface="Actor"/>
              <a:buChar char="○"/>
              <a:defRPr sz="1400" b="0" i="0" u="none" strike="noStrike" cap="none">
                <a:solidFill>
                  <a:schemeClr val="dk1"/>
                </a:solidFill>
                <a:latin typeface="Actor"/>
                <a:ea typeface="Actor"/>
                <a:cs typeface="Actor"/>
                <a:sym typeface="Actor"/>
              </a:defRPr>
            </a:lvl8pPr>
            <a:lvl9pPr marL="4114800" marR="0" lvl="8" indent="-317500" algn="l" rtl="0">
              <a:lnSpc>
                <a:spcPct val="115000"/>
              </a:lnSpc>
              <a:spcBef>
                <a:spcPts val="1600"/>
              </a:spcBef>
              <a:spcAft>
                <a:spcPts val="1600"/>
              </a:spcAft>
              <a:buClr>
                <a:schemeClr val="dk1"/>
              </a:buClr>
              <a:buSzPts val="1400"/>
              <a:buFont typeface="Actor"/>
              <a:buChar char="■"/>
              <a:defRPr sz="1400" b="0" i="0" u="none" strike="noStrike" cap="none">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www.databricks.com/glossary/what-is-spark-sql#:~:text=Spark%20SQL%20is%20a%20Spark,on%20existing%20deployments%20and%20data." TargetMode="External"/><Relationship Id="rId7" Type="http://schemas.openxmlformats.org/officeDocument/2006/relationships/hyperlink" Target="https://runawayhorse001.github.io/LearningApacheSpark/pyspark.pdf"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www.linkedin.com/pulse/dataframes-spark-sql-table-nikhil-gr-rliuc/" TargetMode="External"/><Relationship Id="rId5" Type="http://schemas.openxmlformats.org/officeDocument/2006/relationships/hyperlink" Target="https://sparkbyexamples.com/pyspark-rdd/#what-is-rdd" TargetMode="External"/><Relationship Id="rId4" Type="http://schemas.openxmlformats.org/officeDocument/2006/relationships/hyperlink" Target="https://www.databricks.com/spark/getting-started-with-apache-spark#:~:text=Databricks%20is%20a%20Unified%20Analytics,with%20just%20a%20few%20click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1"/>
          <p:cNvSpPr txBox="1">
            <a:spLocks noGrp="1"/>
          </p:cNvSpPr>
          <p:nvPr>
            <p:ph type="ctrTitle"/>
          </p:nvPr>
        </p:nvSpPr>
        <p:spPr>
          <a:xfrm>
            <a:off x="452882" y="1497158"/>
            <a:ext cx="8404835" cy="861744"/>
          </a:xfrm>
          <a:prstGeom prst="rect">
            <a:avLst/>
          </a:prstGeom>
          <a:noFill/>
          <a:ln>
            <a:noFill/>
          </a:ln>
        </p:spPr>
        <p:txBody>
          <a:bodyPr spcFirstLastPara="1" wrap="none" lIns="91425" tIns="91425" rIns="91425" bIns="91425" anchor="t" anchorCtr="0">
            <a:spAutoFit/>
          </a:bodyPr>
          <a:lstStyle/>
          <a:p>
            <a:pPr marL="0" lvl="0" indent="0" algn="ctr" rtl="0">
              <a:lnSpc>
                <a:spcPct val="100000"/>
              </a:lnSpc>
              <a:spcBef>
                <a:spcPts val="0"/>
              </a:spcBef>
              <a:spcAft>
                <a:spcPts val="0"/>
              </a:spcAft>
              <a:buSzPts val="5200"/>
              <a:buNone/>
            </a:pPr>
            <a:r>
              <a:rPr lang="en-US">
                <a:latin typeface="Cambria"/>
                <a:ea typeface="Cambria"/>
                <a:cs typeface="Cambria"/>
                <a:sym typeface="Cambria"/>
              </a:rPr>
              <a:t>Azure With PySpark DataFrame</a:t>
            </a:r>
            <a:endParaRPr>
              <a:latin typeface="Cambria"/>
              <a:ea typeface="Cambria"/>
              <a:cs typeface="Cambria"/>
              <a:sym typeface="Cambria"/>
            </a:endParaRPr>
          </a:p>
        </p:txBody>
      </p:sp>
      <p:sp>
        <p:nvSpPr>
          <p:cNvPr id="912" name="Google Shape;912;p1"/>
          <p:cNvSpPr/>
          <p:nvPr/>
        </p:nvSpPr>
        <p:spPr>
          <a:xfrm>
            <a:off x="284175" y="3829825"/>
            <a:ext cx="369520" cy="400403"/>
          </a:xfrm>
          <a:custGeom>
            <a:avLst/>
            <a:gdLst/>
            <a:ahLst/>
            <a:cxnLst/>
            <a:rect l="l" t="t" r="r" b="b"/>
            <a:pathLst>
              <a:path w="739040" h="739040" extrusionOk="0">
                <a:moveTo>
                  <a:pt x="0" y="0"/>
                </a:moveTo>
                <a:lnTo>
                  <a:pt x="739040" y="0"/>
                </a:lnTo>
                <a:lnTo>
                  <a:pt x="739040" y="739040"/>
                </a:lnTo>
                <a:lnTo>
                  <a:pt x="0" y="73904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mbria"/>
              <a:ea typeface="Cambria"/>
              <a:cs typeface="Cambria"/>
              <a:sym typeface="Cambria"/>
            </a:endParaRPr>
          </a:p>
        </p:txBody>
      </p:sp>
      <p:sp>
        <p:nvSpPr>
          <p:cNvPr id="915" name="Google Shape;915;p1"/>
          <p:cNvSpPr txBox="1"/>
          <p:nvPr/>
        </p:nvSpPr>
        <p:spPr>
          <a:xfrm>
            <a:off x="2965866" y="3198648"/>
            <a:ext cx="3211105" cy="461635"/>
          </a:xfrm>
          <a:prstGeom prst="rect">
            <a:avLst/>
          </a:prstGeom>
          <a:noFill/>
          <a:ln>
            <a:noFill/>
          </a:ln>
        </p:spPr>
        <p:txBody>
          <a:bodyPr spcFirstLastPara="1" wrap="none" lIns="91425" tIns="91425" rIns="91425" bIns="91425" anchor="t" anchorCtr="0">
            <a:spAutoFit/>
          </a:bodyPr>
          <a:lstStyle/>
          <a:p>
            <a:pPr marL="0" marR="0" lvl="0" indent="0" algn="ctr" rtl="0">
              <a:lnSpc>
                <a:spcPct val="100000"/>
              </a:lnSpc>
              <a:spcBef>
                <a:spcPts val="0"/>
              </a:spcBef>
              <a:spcAft>
                <a:spcPts val="0"/>
              </a:spcAft>
              <a:buClr>
                <a:srgbClr val="191919"/>
              </a:buClr>
              <a:buSzPts val="5200"/>
              <a:buFont typeface="Montserrat"/>
              <a:buNone/>
            </a:pPr>
            <a:r>
              <a:rPr lang="en-US" sz="1800">
                <a:solidFill>
                  <a:schemeClr val="dk1"/>
                </a:solidFill>
                <a:latin typeface="#9Slide02 Noi dung rat dai" panose="02000000000000000000" pitchFamily="2" charset="0"/>
                <a:ea typeface="#9Slide02 Noi dung rat dai" panose="02000000000000000000" pitchFamily="2" charset="0"/>
                <a:cs typeface="Cambria"/>
                <a:sym typeface="Cambria"/>
              </a:rPr>
              <a:t>Phan Nguyễn Lâm Hà - 21522030</a:t>
            </a:r>
            <a:endParaRPr sz="18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endParaRPr>
          </a:p>
        </p:txBody>
      </p:sp>
      <p:pic>
        <p:nvPicPr>
          <p:cNvPr id="916" name="Google Shape;916;p1"/>
          <p:cNvPicPr preferRelativeResize="0"/>
          <p:nvPr/>
        </p:nvPicPr>
        <p:blipFill rotWithShape="1">
          <a:blip r:embed="rId4">
            <a:alphaModFix/>
          </a:blip>
          <a:srcRect/>
          <a:stretch/>
        </p:blipFill>
        <p:spPr>
          <a:xfrm>
            <a:off x="3891255" y="2265068"/>
            <a:ext cx="1657581" cy="93358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2"/>
          <p:cNvSpPr txBox="1">
            <a:spLocks noGrp="1"/>
          </p:cNvSpPr>
          <p:nvPr>
            <p:ph type="title"/>
          </p:nvPr>
        </p:nvSpPr>
        <p:spPr>
          <a:xfrm>
            <a:off x="3168729" y="89942"/>
            <a:ext cx="2566698"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Cambria"/>
                <a:ea typeface="Cambria"/>
                <a:cs typeface="Cambria"/>
                <a:sym typeface="Cambria"/>
              </a:rPr>
              <a:t>V. DataFrame</a:t>
            </a:r>
            <a:endParaRPr sz="3000">
              <a:latin typeface="Cambria"/>
              <a:ea typeface="Cambria"/>
              <a:cs typeface="Cambria"/>
              <a:sym typeface="Cambria"/>
            </a:endParaRPr>
          </a:p>
        </p:txBody>
      </p:sp>
      <p:sp>
        <p:nvSpPr>
          <p:cNvPr id="1015" name="Google Shape;1015;p12"/>
          <p:cNvSpPr txBox="1"/>
          <p:nvPr/>
        </p:nvSpPr>
        <p:spPr>
          <a:xfrm>
            <a:off x="508073" y="1170454"/>
            <a:ext cx="8415491" cy="320699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15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Ở mức cơ bản, một DataFrame trong PySpark bao gồm các thành phần sau:</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Noto Sans Symbols"/>
              <a:buChar char="❑"/>
            </a:pPr>
            <a:r>
              <a:rPr lang="en-US" sz="1600" b="0" i="0" u="none" strike="noStrike" cap="none">
                <a:solidFill>
                  <a:srgbClr val="000000"/>
                </a:solidFill>
                <a:highlight>
                  <a:srgbClr val="FFFF00"/>
                </a:highlight>
                <a:latin typeface="#9Slide02 Noi dung rat dai" panose="02000000000000000000" pitchFamily="2" charset="0"/>
                <a:ea typeface="#9Slide02 Noi dung rat dai" panose="02000000000000000000" pitchFamily="2" charset="0"/>
                <a:cs typeface="Cambria"/>
                <a:sym typeface="Cambria"/>
              </a:rPr>
              <a:t>Các cột (Columns):</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Mỗi cột trong DataFrame có tên riêng và chứa dữ liệu có cùng kiểu dữ liệu.</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Các cột có thể là các kiểu dữ liệu cơ bản như số nguyên, số thực, chuỗi, hoặc kiểu dữ liệu phức tạp như mảng, cấu trúc.</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Noto Sans Symbols"/>
              <a:buChar char="❑"/>
            </a:pPr>
            <a:r>
              <a:rPr lang="en-US" sz="1600" b="0" i="0" u="none" strike="noStrike" cap="none">
                <a:solidFill>
                  <a:srgbClr val="000000"/>
                </a:solidFill>
                <a:highlight>
                  <a:srgbClr val="FFFF00"/>
                </a:highlight>
                <a:latin typeface="#9Slide02 Noi dung rat dai" panose="02000000000000000000" pitchFamily="2" charset="0"/>
                <a:ea typeface="#9Slide02 Noi dung rat dai" panose="02000000000000000000" pitchFamily="2" charset="0"/>
                <a:cs typeface="Cambria"/>
                <a:sym typeface="Cambria"/>
              </a:rPr>
              <a:t>Các hàng (Rows):</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Mỗi hàng trong DataFrame tương ứng với một bản ghi hoặc một quan sát.</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Mỗi hàng có thể chứa dữ liệu khác nhau cho mỗi cột.</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Noto Sans Symbols"/>
              <a:buChar char="❑"/>
            </a:pPr>
            <a:r>
              <a:rPr lang="en-US" sz="1600" b="0" i="0" u="none" strike="noStrike" cap="none">
                <a:solidFill>
                  <a:srgbClr val="000000"/>
                </a:solidFill>
                <a:highlight>
                  <a:srgbClr val="FFFF00"/>
                </a:highlight>
                <a:latin typeface="#9Slide02 Noi dung rat dai" panose="02000000000000000000" pitchFamily="2" charset="0"/>
                <a:ea typeface="#9Slide02 Noi dung rat dai" panose="02000000000000000000" pitchFamily="2" charset="0"/>
                <a:cs typeface="Cambria"/>
                <a:sym typeface="Cambria"/>
              </a:rPr>
              <a:t>Schema:</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Schema mô tả cấu trúc của DataFrame, bao gồm tên và kiểu dữ liệu của từng cột.</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5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Schema giúp xác định cách dữ liệu được tổ chức và xử lý.</a:t>
            </a:r>
            <a:endParaRPr>
              <a:latin typeface="#9Slide02 Noi dung rat dai" panose="02000000000000000000" pitchFamily="2" charset="0"/>
              <a:ea typeface="#9Slide02 Noi dung rat dai" panose="02000000000000000000" pitchFamily="2" charset="0"/>
            </a:endParaRPr>
          </a:p>
        </p:txBody>
      </p:sp>
      <p:sp>
        <p:nvSpPr>
          <p:cNvPr id="1016" name="Google Shape;1016;p12"/>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9</a:t>
            </a:r>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2"/>
          <p:cNvSpPr txBox="1">
            <a:spLocks noGrp="1"/>
          </p:cNvSpPr>
          <p:nvPr>
            <p:ph type="title" idx="4294967295"/>
          </p:nvPr>
        </p:nvSpPr>
        <p:spPr>
          <a:xfrm>
            <a:off x="2986268" y="0"/>
            <a:ext cx="2566988" cy="714375"/>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Cambria"/>
                <a:ea typeface="Cambria"/>
                <a:cs typeface="Cambria"/>
                <a:sym typeface="Cambria"/>
              </a:rPr>
              <a:t>V. DataFrame</a:t>
            </a:r>
            <a:endParaRPr sz="3000">
              <a:latin typeface="Cambria"/>
              <a:ea typeface="Cambria"/>
              <a:cs typeface="Cambria"/>
              <a:sym typeface="Cambria"/>
            </a:endParaRPr>
          </a:p>
        </p:txBody>
      </p:sp>
      <p:sp>
        <p:nvSpPr>
          <p:cNvPr id="1015" name="Google Shape;1015;p12"/>
          <p:cNvSpPr txBox="1"/>
          <p:nvPr/>
        </p:nvSpPr>
        <p:spPr>
          <a:xfrm>
            <a:off x="508073" y="1170454"/>
            <a:ext cx="8415491" cy="3253158"/>
          </a:xfrm>
          <a:prstGeom prst="rect">
            <a:avLst/>
          </a:prstGeom>
          <a:solidFill>
            <a:schemeClr val="bg1"/>
          </a:solidFill>
          <a:ln>
            <a:noFill/>
          </a:ln>
        </p:spPr>
        <p:txBody>
          <a:bodyPr spcFirstLastPara="1" wrap="square" lIns="91425" tIns="45700" rIns="91425" bIns="45700" anchor="t" anchorCtr="0">
            <a:spAutoFit/>
          </a:bodyPr>
          <a:lstStyle/>
          <a:p>
            <a:pPr marL="285750" marR="0" lvl="0" indent="-285750" algn="l" rtl="0">
              <a:lnSpc>
                <a:spcPct val="130000"/>
              </a:lnSpc>
              <a:spcBef>
                <a:spcPts val="0"/>
              </a:spcBef>
              <a:spcAft>
                <a:spcPts val="0"/>
              </a:spcAft>
              <a:buClr>
                <a:srgbClr val="000000"/>
              </a:buClr>
              <a:buSzPts val="1600"/>
              <a:buFont typeface="Noto Sans Symbols"/>
              <a:buChar char="❑"/>
            </a:pPr>
            <a:r>
              <a:rPr lang="en-US" sz="1600" b="0" i="0" u="none" strike="noStrike" cap="none">
                <a:solidFill>
                  <a:srgbClr val="000000"/>
                </a:solidFill>
                <a:highlight>
                  <a:srgbClr val="FFFF00"/>
                </a:highlight>
                <a:latin typeface="#9Slide02 Noi dung rat dai" panose="02000000000000000000" pitchFamily="2" charset="0"/>
                <a:ea typeface="#9Slide02 Noi dung rat dai" panose="02000000000000000000" pitchFamily="2" charset="0"/>
                <a:cs typeface="Cambria"/>
                <a:sym typeface="Cambria"/>
              </a:rPr>
              <a:t>Các cột (Columns): PySpark DataFrame cung cấp một API phong phú để thao tác với dữ liệu, bao gồm:</a:t>
            </a:r>
          </a:p>
          <a:p>
            <a:pPr marR="0" lvl="0" algn="l" rtl="0">
              <a:lnSpc>
                <a:spcPct val="130000"/>
              </a:lnSpc>
              <a:spcBef>
                <a:spcPts val="0"/>
              </a:spcBef>
              <a:spcAft>
                <a:spcPts val="0"/>
              </a:spcAft>
              <a:buClr>
                <a:srgbClr val="000000"/>
              </a:buClr>
              <a:buSzPts val="1600"/>
            </a:pPr>
            <a:endParaRPr lang="en-US" sz="1600" b="0" i="0" u="none" strike="noStrike" cap="none">
              <a:solidFill>
                <a:srgbClr val="000000"/>
              </a:solidFill>
              <a:highlight>
                <a:srgbClr val="FFFF00"/>
              </a:highlight>
              <a:latin typeface="#9Slide02 Noi dung rat dai" panose="02000000000000000000" pitchFamily="2" charset="0"/>
              <a:ea typeface="#9Slide02 Noi dung rat dai" panose="02000000000000000000" pitchFamily="2" charset="0"/>
              <a:cs typeface="Cambria"/>
              <a:sym typeface="Cambria"/>
            </a:endParaRPr>
          </a:p>
          <a:p>
            <a:pPr marL="285750" lvl="7" indent="-285750" eaLnBrk="0" fontAlgn="base" hangingPunct="0">
              <a:lnSpc>
                <a:spcPct val="130000"/>
              </a:lnSpc>
              <a:spcBef>
                <a:spcPct val="0"/>
              </a:spcBef>
              <a:spcAft>
                <a:spcPct val="0"/>
              </a:spcAft>
              <a:buClrTx/>
              <a:buFont typeface="Arial" panose="020B0604020202020204" pitchFamily="34" charset="0"/>
              <a:buChar char="•"/>
            </a:pPr>
            <a:r>
              <a:rPr kumimoji="0" lang="en-US" altLang="en-US" sz="1600" i="0" u="none" strike="noStrike" cap="none" normalizeH="0" baseline="0">
                <a:ln>
                  <a:noFill/>
                </a:ln>
                <a:solidFill>
                  <a:schemeClr val="tx1"/>
                </a:solidFill>
                <a:effectLst/>
                <a:latin typeface="#9Slide02 Noi dung rat dai" panose="02000000000000000000" pitchFamily="2" charset="0"/>
                <a:ea typeface="#9Slide02 Noi dung rat dai" panose="02000000000000000000" pitchFamily="2" charset="0"/>
              </a:rPr>
              <a:t>Chọn cột: select(), drop(). </a:t>
            </a:r>
          </a:p>
          <a:p>
            <a:pPr marL="285750" lvl="5" indent="-285750" eaLnBrk="0" fontAlgn="base" hangingPunct="0">
              <a:lnSpc>
                <a:spcPct val="130000"/>
              </a:lnSpc>
              <a:spcBef>
                <a:spcPct val="0"/>
              </a:spcBef>
              <a:spcAft>
                <a:spcPct val="0"/>
              </a:spcAft>
              <a:buClrTx/>
              <a:buFont typeface="Arial" panose="020B0604020202020204" pitchFamily="34" charset="0"/>
              <a:buChar char="•"/>
            </a:pPr>
            <a:r>
              <a:rPr kumimoji="0" lang="en-US" altLang="en-US" sz="1600" i="0" u="none" strike="noStrike" cap="none" normalizeH="0" baseline="0">
                <a:ln>
                  <a:noFill/>
                </a:ln>
                <a:solidFill>
                  <a:schemeClr val="tx1"/>
                </a:solidFill>
                <a:effectLst/>
                <a:latin typeface="#9Slide02 Noi dung rat dai" panose="02000000000000000000" pitchFamily="2" charset="0"/>
                <a:ea typeface="#9Slide02 Noi dung rat dai" panose="02000000000000000000" pitchFamily="2" charset="0"/>
              </a:rPr>
              <a:t>Lọc dữ liệu: filter(), where(). </a:t>
            </a:r>
          </a:p>
          <a:p>
            <a:pPr marL="285750" lvl="5" indent="-285750" eaLnBrk="0" fontAlgn="base" hangingPunct="0">
              <a:lnSpc>
                <a:spcPct val="130000"/>
              </a:lnSpc>
              <a:spcBef>
                <a:spcPct val="0"/>
              </a:spcBef>
              <a:spcAft>
                <a:spcPct val="0"/>
              </a:spcAft>
              <a:buClrTx/>
              <a:buFont typeface="Arial" panose="020B0604020202020204" pitchFamily="34" charset="0"/>
              <a:buChar char="•"/>
            </a:pPr>
            <a:r>
              <a:rPr kumimoji="0" lang="en-US" altLang="en-US" sz="1600" i="0" u="none" strike="noStrike" cap="none" normalizeH="0" baseline="0">
                <a:ln>
                  <a:noFill/>
                </a:ln>
                <a:solidFill>
                  <a:schemeClr val="tx1"/>
                </a:solidFill>
                <a:effectLst/>
                <a:latin typeface="#9Slide02 Noi dung rat dai" panose="02000000000000000000" pitchFamily="2" charset="0"/>
                <a:ea typeface="#9Slide02 Noi dung rat dai" panose="02000000000000000000" pitchFamily="2" charset="0"/>
              </a:rPr>
              <a:t>Sắp xếp dữ liệu: orderBy(), sort(). </a:t>
            </a:r>
          </a:p>
          <a:p>
            <a:pPr marL="285750" lvl="5" indent="-285750" eaLnBrk="0" fontAlgn="base" hangingPunct="0">
              <a:lnSpc>
                <a:spcPct val="130000"/>
              </a:lnSpc>
              <a:spcBef>
                <a:spcPct val="0"/>
              </a:spcBef>
              <a:spcAft>
                <a:spcPct val="0"/>
              </a:spcAft>
              <a:buClrTx/>
              <a:buFont typeface="Arial" panose="020B0604020202020204" pitchFamily="34" charset="0"/>
              <a:buChar char="•"/>
            </a:pPr>
            <a:r>
              <a:rPr kumimoji="0" lang="en-US" altLang="en-US" sz="1600" i="0" u="none" strike="noStrike" cap="none" normalizeH="0" baseline="0">
                <a:ln>
                  <a:noFill/>
                </a:ln>
                <a:solidFill>
                  <a:schemeClr val="tx1"/>
                </a:solidFill>
                <a:effectLst/>
                <a:latin typeface="#9Slide02 Noi dung rat dai" panose="02000000000000000000" pitchFamily="2" charset="0"/>
                <a:ea typeface="#9Slide02 Noi dung rat dai" panose="02000000000000000000" pitchFamily="2" charset="0"/>
              </a:rPr>
              <a:t>Gom nhóm dữ liệu: groupBy(), agg(). </a:t>
            </a:r>
          </a:p>
          <a:p>
            <a:pPr marL="285750" lvl="5" indent="-285750" eaLnBrk="0" fontAlgn="base" hangingPunct="0">
              <a:lnSpc>
                <a:spcPct val="130000"/>
              </a:lnSpc>
              <a:spcBef>
                <a:spcPct val="0"/>
              </a:spcBef>
              <a:spcAft>
                <a:spcPct val="0"/>
              </a:spcAft>
              <a:buClrTx/>
              <a:buFont typeface="Arial" panose="020B0604020202020204" pitchFamily="34" charset="0"/>
              <a:buChar char="•"/>
            </a:pPr>
            <a:r>
              <a:rPr kumimoji="0" lang="en-US" altLang="en-US" sz="1600" i="0" u="none" strike="noStrike" cap="none" normalizeH="0" baseline="0">
                <a:ln>
                  <a:noFill/>
                </a:ln>
                <a:solidFill>
                  <a:schemeClr val="tx1"/>
                </a:solidFill>
                <a:effectLst/>
                <a:latin typeface="#9Slide02 Noi dung rat dai" panose="02000000000000000000" pitchFamily="2" charset="0"/>
                <a:ea typeface="#9Slide02 Noi dung rat dai" panose="02000000000000000000" pitchFamily="2" charset="0"/>
              </a:rPr>
              <a:t>Nối DataFrame: join(), union(). </a:t>
            </a:r>
          </a:p>
          <a:p>
            <a:pPr marL="285750" lvl="5" indent="-285750" eaLnBrk="0" fontAlgn="base" hangingPunct="0">
              <a:lnSpc>
                <a:spcPct val="130000"/>
              </a:lnSpc>
              <a:spcBef>
                <a:spcPct val="0"/>
              </a:spcBef>
              <a:spcAft>
                <a:spcPct val="0"/>
              </a:spcAft>
              <a:buClrTx/>
              <a:buFont typeface="Arial" panose="020B0604020202020204" pitchFamily="34" charset="0"/>
              <a:buChar char="•"/>
            </a:pPr>
            <a:r>
              <a:rPr lang="en-US" altLang="en-US" sz="1600">
                <a:solidFill>
                  <a:schemeClr val="tx1"/>
                </a:solidFill>
                <a:latin typeface="#9Slide02 Noi dung rat dai" panose="02000000000000000000" pitchFamily="2" charset="0"/>
                <a:ea typeface="#9Slide02 Noi dung rat dai" panose="02000000000000000000" pitchFamily="2" charset="0"/>
              </a:rPr>
              <a:t>C</a:t>
            </a:r>
            <a:r>
              <a:rPr kumimoji="0" lang="en-US" altLang="en-US" sz="1600" i="0" u="none" strike="noStrike" cap="none" normalizeH="0" baseline="0">
                <a:ln>
                  <a:noFill/>
                </a:ln>
                <a:solidFill>
                  <a:schemeClr val="tx1"/>
                </a:solidFill>
                <a:effectLst/>
                <a:latin typeface="#9Slide02 Noi dung rat dai" panose="02000000000000000000" pitchFamily="2" charset="0"/>
                <a:ea typeface="#9Slide02 Noi dung rat dai" panose="02000000000000000000" pitchFamily="2" charset="0"/>
              </a:rPr>
              <a:t>ác hàm SQL: PySpark hỗ trợ hầu hết các hàm SQL thông dụng. </a:t>
            </a:r>
          </a:p>
          <a:p>
            <a:pPr marL="285750" marR="0" lvl="0" indent="-285750" algn="l" rtl="0">
              <a:lnSpc>
                <a:spcPct val="130000"/>
              </a:lnSpc>
              <a:spcBef>
                <a:spcPts val="0"/>
              </a:spcBef>
              <a:spcAft>
                <a:spcPts val="0"/>
              </a:spcAft>
              <a:buClr>
                <a:srgbClr val="000000"/>
              </a:buClr>
              <a:buSzPts val="1600"/>
              <a:buFont typeface="Arial" panose="020B0604020202020204" pitchFamily="34" charset="0"/>
              <a:buChar char="•"/>
            </a:pPr>
            <a:endParaRPr lang="vi-VN">
              <a:latin typeface="#9Slide02 Noi dung rat dai" panose="02000000000000000000" pitchFamily="2" charset="0"/>
              <a:ea typeface="#9Slide02 Noi dung rat dai" panose="02000000000000000000" pitchFamily="2" charset="0"/>
            </a:endParaRPr>
          </a:p>
        </p:txBody>
      </p:sp>
      <p:sp>
        <p:nvSpPr>
          <p:cNvPr id="1016" name="Google Shape;1016;p12"/>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10</a:t>
            </a:r>
            <a:endParaRPr/>
          </a:p>
        </p:txBody>
      </p:sp>
    </p:spTree>
    <p:extLst>
      <p:ext uri="{BB962C8B-B14F-4D97-AF65-F5344CB8AC3E}">
        <p14:creationId xmlns:p14="http://schemas.microsoft.com/office/powerpoint/2010/main" val="42660707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14"/>
          <p:cNvSpPr txBox="1">
            <a:spLocks noGrp="1"/>
          </p:cNvSpPr>
          <p:nvPr>
            <p:ph type="title"/>
          </p:nvPr>
        </p:nvSpPr>
        <p:spPr>
          <a:xfrm>
            <a:off x="600078" y="182542"/>
            <a:ext cx="7704000" cy="5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500"/>
              <a:buNone/>
            </a:pPr>
            <a:r>
              <a:rPr lang="en-US" sz="3000">
                <a:latin typeface="Cambria"/>
                <a:ea typeface="Cambria"/>
                <a:cs typeface="Cambria"/>
                <a:sym typeface="Cambria"/>
              </a:rPr>
              <a:t>VI. PySpark DataFrame </a:t>
            </a:r>
            <a:endParaRPr/>
          </a:p>
        </p:txBody>
      </p:sp>
      <p:sp>
        <p:nvSpPr>
          <p:cNvPr id="1029" name="Google Shape;1029;p14"/>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13</a:t>
            </a:r>
            <a:endParaRPr/>
          </a:p>
        </p:txBody>
      </p:sp>
      <p:sp>
        <p:nvSpPr>
          <p:cNvPr id="1030" name="Google Shape;1030;p14"/>
          <p:cNvSpPr txBox="1"/>
          <p:nvPr/>
        </p:nvSpPr>
        <p:spPr>
          <a:xfrm>
            <a:off x="787078" y="1025643"/>
            <a:ext cx="7083293" cy="304694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2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Hiệu suất và mở rộng:</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Được xây dựng trên Apache Spark, PySpark DataFrame có thể xử lý dữ liệu lớn một cách hiệu quả trên nhiều nút máy tính.</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Cho phép xử lý hàng trăm terabytes dữ liệu trên cụm máy tính phân tán.</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Tích hợp với hệ sinh thái Spark:</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DataFrame là một phần của hệ sinh thái Apache Spark, có thể tương tác với các thành phần khác như SQL, MLlib, GraphX, và Streaming.</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Tiện ích cho việc phân tích dữ liệu:</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Cung cấp các phương thức và chức năng cho việc xử lý, trực quan hóa, và phân tích dữ liệu một cách dễ dàng và mạnh mẽ.</a:t>
            </a:r>
            <a:endParaRPr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endParaRPr>
          </a:p>
        </p:txBody>
      </p:sp>
      <p:pic>
        <p:nvPicPr>
          <p:cNvPr id="1026" name="Picture 2">
            <a:extLst>
              <a:ext uri="{FF2B5EF4-FFF2-40B4-BE49-F238E27FC236}">
                <a16:creationId xmlns:a16="http://schemas.microsoft.com/office/drawing/2014/main" id="{3EEEB7BD-88F9-E516-7DE3-1925F7720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7" y="129540"/>
            <a:ext cx="7858125" cy="5010150"/>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1016;p12">
            <a:extLst>
              <a:ext uri="{FF2B5EF4-FFF2-40B4-BE49-F238E27FC236}">
                <a16:creationId xmlns:a16="http://schemas.microsoft.com/office/drawing/2014/main" id="{6D6BE279-750B-16E4-BEEE-A59142128D1A}"/>
              </a:ext>
            </a:extLst>
          </p:cNvPr>
          <p:cNvSpPr txBox="1"/>
          <p:nvPr/>
        </p:nvSpPr>
        <p:spPr>
          <a:xfrm>
            <a:off x="8059310" y="4770399"/>
            <a:ext cx="585893"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1</a:t>
            </a:r>
            <a:r>
              <a:rPr lang="en-US" sz="1800">
                <a:latin typeface="Cambria"/>
                <a:ea typeface="Cambria"/>
                <a:cs typeface="Cambria"/>
                <a:sym typeface="Cambria"/>
              </a:rPr>
              <a:t>1</a:t>
            </a:r>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14"/>
          <p:cNvSpPr txBox="1">
            <a:spLocks noGrp="1"/>
          </p:cNvSpPr>
          <p:nvPr>
            <p:ph type="title" idx="4294967295"/>
          </p:nvPr>
        </p:nvSpPr>
        <p:spPr>
          <a:xfrm>
            <a:off x="2154907" y="182563"/>
            <a:ext cx="4347635" cy="715550"/>
          </a:xfrm>
          <a:prstGeom prst="rect">
            <a:avLst/>
          </a:prstGeom>
          <a:noFill/>
          <a:ln>
            <a:noFill/>
          </a:ln>
        </p:spPr>
        <p:txBody>
          <a:bodyPr spcFirstLastPara="1" wrap="none" lIns="91425" tIns="91425" rIns="91425" bIns="91425" anchor="t" anchorCtr="0">
            <a:spAutoFit/>
          </a:bodyPr>
          <a:lstStyle/>
          <a:p>
            <a:pPr marL="0" lvl="0" indent="0" rtl="0">
              <a:lnSpc>
                <a:spcPct val="115000"/>
              </a:lnSpc>
              <a:spcBef>
                <a:spcPts val="0"/>
              </a:spcBef>
              <a:spcAft>
                <a:spcPts val="0"/>
              </a:spcAft>
              <a:buSzPts val="3500"/>
              <a:buNone/>
            </a:pPr>
            <a:r>
              <a:rPr lang="en-US" sz="3000">
                <a:latin typeface="Cambria"/>
                <a:ea typeface="Cambria"/>
                <a:cs typeface="Cambria"/>
                <a:sym typeface="Cambria"/>
              </a:rPr>
              <a:t>VI. PySpark DataFrame </a:t>
            </a:r>
            <a:endParaRPr/>
          </a:p>
        </p:txBody>
      </p:sp>
      <p:sp>
        <p:nvSpPr>
          <p:cNvPr id="1029" name="Google Shape;1029;p14"/>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12</a:t>
            </a:r>
            <a:endParaRPr/>
          </a:p>
        </p:txBody>
      </p:sp>
      <p:sp>
        <p:nvSpPr>
          <p:cNvPr id="1030" name="Google Shape;1030;p14"/>
          <p:cNvSpPr txBox="1"/>
          <p:nvPr/>
        </p:nvSpPr>
        <p:spPr>
          <a:xfrm>
            <a:off x="787078" y="1025643"/>
            <a:ext cx="7083293" cy="3046948"/>
          </a:xfrm>
          <a:prstGeom prst="rect">
            <a:avLst/>
          </a:prstGeom>
          <a:noFill/>
          <a:ln>
            <a:noFill/>
          </a:ln>
        </p:spPr>
        <p:txBody>
          <a:bodyPr spcFirstLastPara="1" wrap="square" lIns="91425" tIns="45700" rIns="91425" bIns="45700" anchor="t" anchorCtr="0">
            <a:spAutoFit/>
          </a:bodyPr>
          <a:lstStyle/>
          <a:p>
            <a:pPr marL="285750" marR="0" lvl="0" indent="-285750" rtl="0">
              <a:lnSpc>
                <a:spcPct val="12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Hiệu suất và mở rộng:</a:t>
            </a:r>
            <a:endParaRPr>
              <a:latin typeface="#9Slide02 Noi dung rat dai" panose="02000000000000000000" pitchFamily="2" charset="0"/>
              <a:ea typeface="#9Slide02 Noi dung rat dai" panose="02000000000000000000" pitchFamily="2" charset="0"/>
            </a:endParaRPr>
          </a:p>
          <a:p>
            <a:pPr marL="285750" marR="0" lvl="0" indent="-285750"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Được xây dựng trên Apache Spark, PySpark DataFrame có thể xử lý dữ liệu lớn một cách hiệu quả trên nhiều nút máy tính.</a:t>
            </a:r>
            <a:endParaRPr>
              <a:latin typeface="#9Slide02 Noi dung rat dai" panose="02000000000000000000" pitchFamily="2" charset="0"/>
              <a:ea typeface="#9Slide02 Noi dung rat dai" panose="02000000000000000000" pitchFamily="2" charset="0"/>
            </a:endParaRPr>
          </a:p>
          <a:p>
            <a:pPr marL="285750" marR="0" lvl="0" indent="-285750"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Cho phép xử lý hàng trăm terabytes dữ liệu trên cụm máy tính phân tán.</a:t>
            </a:r>
            <a:endParaRPr>
              <a:latin typeface="#9Slide02 Noi dung rat dai" panose="02000000000000000000" pitchFamily="2" charset="0"/>
              <a:ea typeface="#9Slide02 Noi dung rat dai" panose="02000000000000000000" pitchFamily="2" charset="0"/>
            </a:endParaRPr>
          </a:p>
          <a:p>
            <a:pPr marL="285750" marR="0" lvl="0" indent="-285750" rtl="0">
              <a:lnSpc>
                <a:spcPct val="12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Tích hợp với hệ sinh thái Spark:</a:t>
            </a:r>
            <a:endParaRPr>
              <a:latin typeface="#9Slide02 Noi dung rat dai" panose="02000000000000000000" pitchFamily="2" charset="0"/>
              <a:ea typeface="#9Slide02 Noi dung rat dai" panose="02000000000000000000" pitchFamily="2" charset="0"/>
            </a:endParaRPr>
          </a:p>
          <a:p>
            <a:pPr marL="285750" marR="0" lvl="0" indent="-285750"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DataFrame là một phần của hệ sinh thái Apache Spark, có thể tương tác với các thành phần khác như SQL, MLlib, GraphX, và Streaming.</a:t>
            </a:r>
            <a:endParaRPr>
              <a:latin typeface="#9Slide02 Noi dung rat dai" panose="02000000000000000000" pitchFamily="2" charset="0"/>
              <a:ea typeface="#9Slide02 Noi dung rat dai" panose="02000000000000000000" pitchFamily="2" charset="0"/>
            </a:endParaRPr>
          </a:p>
          <a:p>
            <a:pPr marL="285750" marR="0" lvl="0" indent="-285750" rtl="0">
              <a:lnSpc>
                <a:spcPct val="12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Tiện ích cho việc phân tích dữ liệu:</a:t>
            </a:r>
            <a:endParaRPr>
              <a:latin typeface="#9Slide02 Noi dung rat dai" panose="02000000000000000000" pitchFamily="2" charset="0"/>
              <a:ea typeface="#9Slide02 Noi dung rat dai" panose="02000000000000000000" pitchFamily="2" charset="0"/>
            </a:endParaRPr>
          </a:p>
          <a:p>
            <a:pPr marL="285750" marR="0" lvl="0" indent="-285750" rtl="0">
              <a:lnSpc>
                <a:spcPct val="120000"/>
              </a:lnSpc>
              <a:spcBef>
                <a:spcPts val="0"/>
              </a:spcBef>
              <a:spcAft>
                <a:spcPts val="0"/>
              </a:spcAft>
              <a:buClr>
                <a:srgbClr val="000000"/>
              </a:buClr>
              <a:buSzPts val="1600"/>
              <a:buFont typeface="Arial"/>
              <a:buChar char="•"/>
            </a:pPr>
            <a:r>
              <a:rPr lang="en-US"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Cung cấp các phương thức và chức năng cho việc xử lý, trực quan hóa, và phân tích dữ liệu một cách dễ dàng và mạnh mẽ.</a:t>
            </a:r>
            <a:endParaRPr sz="16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endParaRPr>
          </a:p>
        </p:txBody>
      </p:sp>
    </p:spTree>
    <p:extLst>
      <p:ext uri="{BB962C8B-B14F-4D97-AF65-F5344CB8AC3E}">
        <p14:creationId xmlns:p14="http://schemas.microsoft.com/office/powerpoint/2010/main" val="63233467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8"/>
          <p:cNvSpPr txBox="1">
            <a:spLocks noGrp="1"/>
          </p:cNvSpPr>
          <p:nvPr>
            <p:ph type="title"/>
          </p:nvPr>
        </p:nvSpPr>
        <p:spPr>
          <a:xfrm>
            <a:off x="600078" y="182542"/>
            <a:ext cx="7704000" cy="5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500"/>
              <a:buNone/>
            </a:pPr>
            <a:r>
              <a:rPr lang="en-US" sz="3000">
                <a:latin typeface="Cambria"/>
                <a:ea typeface="Cambria"/>
                <a:cs typeface="Cambria"/>
                <a:sym typeface="Cambria"/>
              </a:rPr>
              <a:t>VII. SparkSQL</a:t>
            </a:r>
            <a:endParaRPr sz="3000">
              <a:latin typeface="Cambria"/>
              <a:ea typeface="Cambria"/>
              <a:cs typeface="Cambria"/>
              <a:sym typeface="Cambria"/>
            </a:endParaRPr>
          </a:p>
        </p:txBody>
      </p:sp>
      <p:pic>
        <p:nvPicPr>
          <p:cNvPr id="987" name="Google Shape;987;p8"/>
          <p:cNvPicPr preferRelativeResize="0"/>
          <p:nvPr/>
        </p:nvPicPr>
        <p:blipFill rotWithShape="1">
          <a:blip r:embed="rId3">
            <a:alphaModFix/>
          </a:blip>
          <a:srcRect/>
          <a:stretch/>
        </p:blipFill>
        <p:spPr>
          <a:xfrm>
            <a:off x="5029046" y="1257102"/>
            <a:ext cx="3667268" cy="2984922"/>
          </a:xfrm>
          <a:prstGeom prst="rect">
            <a:avLst/>
          </a:prstGeom>
          <a:noFill/>
          <a:ln>
            <a:noFill/>
          </a:ln>
        </p:spPr>
      </p:pic>
      <p:sp>
        <p:nvSpPr>
          <p:cNvPr id="988" name="Google Shape;988;p8"/>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13</a:t>
            </a:r>
            <a:endParaRPr/>
          </a:p>
        </p:txBody>
      </p:sp>
      <p:sp>
        <p:nvSpPr>
          <p:cNvPr id="3" name="TextBox 2">
            <a:extLst>
              <a:ext uri="{FF2B5EF4-FFF2-40B4-BE49-F238E27FC236}">
                <a16:creationId xmlns:a16="http://schemas.microsoft.com/office/drawing/2014/main" id="{FF7855C5-2E9F-D71C-DB7A-15A2197EF424}"/>
              </a:ext>
            </a:extLst>
          </p:cNvPr>
          <p:cNvSpPr txBox="1"/>
          <p:nvPr/>
        </p:nvSpPr>
        <p:spPr>
          <a:xfrm>
            <a:off x="697733" y="1899074"/>
            <a:ext cx="3874267" cy="1700978"/>
          </a:xfrm>
          <a:prstGeom prst="rect">
            <a:avLst/>
          </a:prstGeom>
          <a:noFill/>
        </p:spPr>
        <p:txBody>
          <a:bodyPr wrap="square">
            <a:spAutoFit/>
          </a:bodyPr>
          <a:lstStyle/>
          <a:p>
            <a:pPr>
              <a:lnSpc>
                <a:spcPct val="110000"/>
              </a:lnSpc>
              <a:tabLst>
                <a:tab pos="2459038" algn="l"/>
              </a:tabLst>
            </a:pPr>
            <a:r>
              <a:rPr lang="vi-VN" sz="1600">
                <a:latin typeface="#9Slide02 Noi dung rat dai" panose="02000000000000000000" pitchFamily="2" charset="0"/>
                <a:ea typeface="#9Slide02 Noi dung rat dai" panose="02000000000000000000" pitchFamily="2" charset="0"/>
              </a:rPr>
              <a:t>Spark SQL là một module quan trọng trong Apache Spark, cung cấp khả năng truy vấn dữ liệu có cấu trúc và </a:t>
            </a:r>
            <a:r>
              <a:rPr lang="en-US" sz="1600">
                <a:latin typeface="#9Slide02 Noi dung rat dai" panose="02000000000000000000" pitchFamily="2" charset="0"/>
                <a:ea typeface="#9Slide02 Noi dung rat dai" panose="02000000000000000000" pitchFamily="2" charset="0"/>
              </a:rPr>
              <a:t>nửa</a:t>
            </a:r>
            <a:r>
              <a:rPr lang="vi-VN" sz="1600">
                <a:latin typeface="#9Slide02 Noi dung rat dai" panose="02000000000000000000" pitchFamily="2" charset="0"/>
                <a:ea typeface="#9Slide02 Noi dung rat dai" panose="02000000000000000000" pitchFamily="2" charset="0"/>
              </a:rPr>
              <a:t> cấu trúc bằng ngôn ngữ SQL quen thuộc. Nó hoạt động như một cầu nối giữa thế giới dữ liệu có cấu trúc và thế giới dữ liệu phân tán của Spark (RDD)</a:t>
            </a:r>
            <a:endParaRPr lang="en-US" sz="1600">
              <a:latin typeface="#9Slide02 Noi dung rat dai" panose="02000000000000000000" pitchFamily="2" charset="0"/>
              <a:ea typeface="#9Slide02 Noi dung rat dai" panose="02000000000000000000" pitchFamily="2" charset="0"/>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8"/>
          <p:cNvSpPr txBox="1">
            <a:spLocks noGrp="1"/>
          </p:cNvSpPr>
          <p:nvPr>
            <p:ph type="title" idx="4294967295"/>
          </p:nvPr>
        </p:nvSpPr>
        <p:spPr>
          <a:xfrm>
            <a:off x="-77457" y="11500"/>
            <a:ext cx="2044120"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Cambria"/>
                <a:ea typeface="Cambria"/>
                <a:cs typeface="Cambria"/>
                <a:sym typeface="Cambria"/>
              </a:rPr>
              <a:t>VIII. Demo</a:t>
            </a:r>
            <a:endParaRPr sz="3000">
              <a:latin typeface="Cambria"/>
              <a:ea typeface="Cambria"/>
              <a:cs typeface="Cambria"/>
              <a:sym typeface="Cambria"/>
            </a:endParaRPr>
          </a:p>
        </p:txBody>
      </p:sp>
      <p:sp>
        <p:nvSpPr>
          <p:cNvPr id="988" name="Google Shape;988;p8"/>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14</a:t>
            </a:r>
            <a:endParaRPr/>
          </a:p>
        </p:txBody>
      </p:sp>
      <p:sp>
        <p:nvSpPr>
          <p:cNvPr id="3" name="TextBox 2">
            <a:extLst>
              <a:ext uri="{FF2B5EF4-FFF2-40B4-BE49-F238E27FC236}">
                <a16:creationId xmlns:a16="http://schemas.microsoft.com/office/drawing/2014/main" id="{FF7855C5-2E9F-D71C-DB7A-15A2197EF424}"/>
              </a:ext>
            </a:extLst>
          </p:cNvPr>
          <p:cNvSpPr txBox="1"/>
          <p:nvPr/>
        </p:nvSpPr>
        <p:spPr>
          <a:xfrm>
            <a:off x="44371" y="916235"/>
            <a:ext cx="8578489" cy="987963"/>
          </a:xfrm>
          <a:prstGeom prst="rect">
            <a:avLst/>
          </a:prstGeom>
          <a:noFill/>
        </p:spPr>
        <p:txBody>
          <a:bodyPr wrap="square">
            <a:spAutoFit/>
          </a:bodyPr>
          <a:lstStyle/>
          <a:p>
            <a:pPr>
              <a:lnSpc>
                <a:spcPct val="110000"/>
              </a:lnSpc>
              <a:tabLst>
                <a:tab pos="2459038" algn="l"/>
              </a:tabLst>
            </a:pPr>
            <a:r>
              <a:rPr lang="en-US" sz="1800">
                <a:latin typeface="#9Slide02 Noi dung rat dai" panose="02000000000000000000" pitchFamily="2" charset="0"/>
                <a:ea typeface="#9Slide02 Noi dung rat dai" panose="02000000000000000000" pitchFamily="2" charset="0"/>
              </a:rPr>
              <a:t>Mô tả Dataset: Bộ dữ liệu Global Superstore chứa dữ liệu thông tin về doanh số </a:t>
            </a:r>
          </a:p>
          <a:p>
            <a:pPr>
              <a:lnSpc>
                <a:spcPct val="110000"/>
              </a:lnSpc>
              <a:tabLst>
                <a:tab pos="2459038" algn="l"/>
              </a:tabLst>
            </a:pPr>
            <a:r>
              <a:rPr lang="en-US" sz="1800">
                <a:latin typeface="#9Slide02 Noi dung rat dai" panose="02000000000000000000" pitchFamily="2" charset="0"/>
                <a:ea typeface="#9Slide02 Noi dung rat dai" panose="02000000000000000000" pitchFamily="2" charset="0"/>
              </a:rPr>
              <a:t>và đơn đặt hàng của 1 siêu thị toàn cầu.</a:t>
            </a:r>
          </a:p>
          <a:p>
            <a:pPr>
              <a:lnSpc>
                <a:spcPct val="110000"/>
              </a:lnSpc>
              <a:tabLst>
                <a:tab pos="2459038" algn="l"/>
              </a:tabLst>
            </a:pPr>
            <a:r>
              <a:rPr lang="en-US" sz="1800">
                <a:latin typeface="#9Slide02 Noi dung rat dai" panose="02000000000000000000" pitchFamily="2" charset="0"/>
                <a:ea typeface="#9Slide02 Noi dung rat dai" panose="02000000000000000000" pitchFamily="2" charset="0"/>
              </a:rPr>
              <a:t>Bộ dữ liệu gồm 51290 dòng, 26 cột</a:t>
            </a:r>
          </a:p>
        </p:txBody>
      </p:sp>
      <p:pic>
        <p:nvPicPr>
          <p:cNvPr id="5" name="Picture 4">
            <a:extLst>
              <a:ext uri="{FF2B5EF4-FFF2-40B4-BE49-F238E27FC236}">
                <a16:creationId xmlns:a16="http://schemas.microsoft.com/office/drawing/2014/main" id="{C4F33968-B4CC-8DBA-05C4-CE2E771EC7ED}"/>
              </a:ext>
            </a:extLst>
          </p:cNvPr>
          <p:cNvPicPr>
            <a:picLocks noChangeAspect="1"/>
          </p:cNvPicPr>
          <p:nvPr/>
        </p:nvPicPr>
        <p:blipFill>
          <a:blip r:embed="rId3"/>
          <a:stretch>
            <a:fillRect/>
          </a:stretch>
        </p:blipFill>
        <p:spPr>
          <a:xfrm>
            <a:off x="0" y="2153324"/>
            <a:ext cx="9144000" cy="2088700"/>
          </a:xfrm>
          <a:prstGeom prst="rect">
            <a:avLst/>
          </a:prstGeom>
        </p:spPr>
      </p:pic>
    </p:spTree>
    <p:extLst>
      <p:ext uri="{BB962C8B-B14F-4D97-AF65-F5344CB8AC3E}">
        <p14:creationId xmlns:p14="http://schemas.microsoft.com/office/powerpoint/2010/main" val="287849573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8"/>
          <p:cNvSpPr txBox="1">
            <a:spLocks noGrp="1"/>
          </p:cNvSpPr>
          <p:nvPr>
            <p:ph type="title" idx="4294967295"/>
          </p:nvPr>
        </p:nvSpPr>
        <p:spPr>
          <a:xfrm>
            <a:off x="-71147" y="-125413"/>
            <a:ext cx="2044120"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Cambria"/>
                <a:ea typeface="Cambria"/>
                <a:cs typeface="Cambria"/>
                <a:sym typeface="Cambria"/>
              </a:rPr>
              <a:t>VIII. Demo</a:t>
            </a:r>
            <a:endParaRPr sz="3000">
              <a:latin typeface="Cambria"/>
              <a:ea typeface="Cambria"/>
              <a:cs typeface="Cambria"/>
              <a:sym typeface="Cambria"/>
            </a:endParaRPr>
          </a:p>
        </p:txBody>
      </p:sp>
      <p:sp>
        <p:nvSpPr>
          <p:cNvPr id="988" name="Google Shape;988;p8"/>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7</a:t>
            </a:r>
            <a:endParaRPr/>
          </a:p>
        </p:txBody>
      </p:sp>
      <p:graphicFrame>
        <p:nvGraphicFramePr>
          <p:cNvPr id="4" name="Table 3">
            <a:extLst>
              <a:ext uri="{FF2B5EF4-FFF2-40B4-BE49-F238E27FC236}">
                <a16:creationId xmlns:a16="http://schemas.microsoft.com/office/drawing/2014/main" id="{B4E82288-3B54-5745-911D-92916AFA5A84}"/>
              </a:ext>
            </a:extLst>
          </p:cNvPr>
          <p:cNvGraphicFramePr>
            <a:graphicFrameLocks noGrp="1"/>
          </p:cNvGraphicFramePr>
          <p:nvPr>
            <p:extLst>
              <p:ext uri="{D42A27DB-BD31-4B8C-83A1-F6EECF244321}">
                <p14:modId xmlns:p14="http://schemas.microsoft.com/office/powerpoint/2010/main" val="2785786949"/>
              </p:ext>
            </p:extLst>
          </p:nvPr>
        </p:nvGraphicFramePr>
        <p:xfrm>
          <a:off x="694480" y="880048"/>
          <a:ext cx="7430947" cy="3708400"/>
        </p:xfrm>
        <a:graphic>
          <a:graphicData uri="http://schemas.openxmlformats.org/drawingml/2006/table">
            <a:tbl>
              <a:tblPr firstRow="1" bandRow="1">
                <a:tableStyleId>{073A0DAA-6AF3-43AB-8588-CEC1D06C72B9}</a:tableStyleId>
              </a:tblPr>
              <a:tblGrid>
                <a:gridCol w="3706043">
                  <a:extLst>
                    <a:ext uri="{9D8B030D-6E8A-4147-A177-3AD203B41FA5}">
                      <a16:colId xmlns:a16="http://schemas.microsoft.com/office/drawing/2014/main" val="1350810742"/>
                    </a:ext>
                  </a:extLst>
                </a:gridCol>
                <a:gridCol w="3724904">
                  <a:extLst>
                    <a:ext uri="{9D8B030D-6E8A-4147-A177-3AD203B41FA5}">
                      <a16:colId xmlns:a16="http://schemas.microsoft.com/office/drawing/2014/main" val="2276504515"/>
                    </a:ext>
                  </a:extLst>
                </a:gridCol>
              </a:tblGrid>
              <a:tr h="370840">
                <a:tc>
                  <a:txBody>
                    <a:bodyPr/>
                    <a:lstStyle/>
                    <a:p>
                      <a:pPr algn="ctr"/>
                      <a:r>
                        <a:rPr lang="en-US" sz="1600">
                          <a:latin typeface="#9Slide02 Noi dung rat dai" panose="02000000000000000000" pitchFamily="2" charset="0"/>
                          <a:ea typeface="#9Slide02 Noi dung rat dai" panose="02000000000000000000" pitchFamily="2" charset="0"/>
                        </a:rPr>
                        <a:t>Tên cột</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Ý nghĩa</a:t>
                      </a:r>
                    </a:p>
                  </a:txBody>
                  <a:tcPr/>
                </a:tc>
                <a:extLst>
                  <a:ext uri="{0D108BD9-81ED-4DB2-BD59-A6C34878D82A}">
                    <a16:rowId xmlns:a16="http://schemas.microsoft.com/office/drawing/2014/main" val="1998578232"/>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RowID(PK)</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Mã định danh cho mỗi hàng </a:t>
                      </a:r>
                    </a:p>
                  </a:txBody>
                  <a:tcPr/>
                </a:tc>
                <a:extLst>
                  <a:ext uri="{0D108BD9-81ED-4DB2-BD59-A6C34878D82A}">
                    <a16:rowId xmlns:a16="http://schemas.microsoft.com/office/drawing/2014/main" val="2342727198"/>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OrderID</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Mã đơn hàng</a:t>
                      </a:r>
                    </a:p>
                  </a:txBody>
                  <a:tcPr/>
                </a:tc>
                <a:extLst>
                  <a:ext uri="{0D108BD9-81ED-4DB2-BD59-A6C34878D82A}">
                    <a16:rowId xmlns:a16="http://schemas.microsoft.com/office/drawing/2014/main" val="3771237409"/>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OrderDate</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Ngày đặt hàng</a:t>
                      </a:r>
                    </a:p>
                  </a:txBody>
                  <a:tcPr/>
                </a:tc>
                <a:extLst>
                  <a:ext uri="{0D108BD9-81ED-4DB2-BD59-A6C34878D82A}">
                    <a16:rowId xmlns:a16="http://schemas.microsoft.com/office/drawing/2014/main" val="1304834052"/>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CustomerID</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Mã khách hàng</a:t>
                      </a:r>
                    </a:p>
                  </a:txBody>
                  <a:tcPr/>
                </a:tc>
                <a:extLst>
                  <a:ext uri="{0D108BD9-81ED-4DB2-BD59-A6C34878D82A}">
                    <a16:rowId xmlns:a16="http://schemas.microsoft.com/office/drawing/2014/main" val="3394784930"/>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ProductName</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Tên sản phẩm đặt hàng</a:t>
                      </a:r>
                    </a:p>
                  </a:txBody>
                  <a:tcPr/>
                </a:tc>
                <a:extLst>
                  <a:ext uri="{0D108BD9-81ED-4DB2-BD59-A6C34878D82A}">
                    <a16:rowId xmlns:a16="http://schemas.microsoft.com/office/drawing/2014/main" val="1185766294"/>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Category</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Danh mục sản phẩm</a:t>
                      </a:r>
                    </a:p>
                  </a:txBody>
                  <a:tcPr/>
                </a:tc>
                <a:extLst>
                  <a:ext uri="{0D108BD9-81ED-4DB2-BD59-A6C34878D82A}">
                    <a16:rowId xmlns:a16="http://schemas.microsoft.com/office/drawing/2014/main" val="823322534"/>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Profit</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Lợi nhuận từ đơn hàng</a:t>
                      </a:r>
                    </a:p>
                  </a:txBody>
                  <a:tcPr/>
                </a:tc>
                <a:extLst>
                  <a:ext uri="{0D108BD9-81ED-4DB2-BD59-A6C34878D82A}">
                    <a16:rowId xmlns:a16="http://schemas.microsoft.com/office/drawing/2014/main" val="1825277718"/>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Quantity</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Số lượng sản phẩm được đặt hàng</a:t>
                      </a:r>
                    </a:p>
                  </a:txBody>
                  <a:tcPr/>
                </a:tc>
                <a:extLst>
                  <a:ext uri="{0D108BD9-81ED-4DB2-BD59-A6C34878D82A}">
                    <a16:rowId xmlns:a16="http://schemas.microsoft.com/office/drawing/2014/main" val="1791748244"/>
                  </a:ext>
                </a:extLst>
              </a:tr>
              <a:tr h="370840">
                <a:tc>
                  <a:txBody>
                    <a:bodyPr/>
                    <a:lstStyle/>
                    <a:p>
                      <a:pPr algn="ctr"/>
                      <a:r>
                        <a:rPr lang="en-US" sz="1600">
                          <a:latin typeface="#9Slide02 Noi dung rat dai" panose="02000000000000000000" pitchFamily="2" charset="0"/>
                          <a:ea typeface="#9Slide02 Noi dung rat dai" panose="02000000000000000000" pitchFamily="2" charset="0"/>
                        </a:rPr>
                        <a:t>Sales</a:t>
                      </a:r>
                    </a:p>
                  </a:txBody>
                  <a:tcPr/>
                </a:tc>
                <a:tc>
                  <a:txBody>
                    <a:bodyPr/>
                    <a:lstStyle/>
                    <a:p>
                      <a:pPr algn="ctr"/>
                      <a:r>
                        <a:rPr lang="en-US" sz="1600">
                          <a:latin typeface="#9Slide02 Noi dung rat dai" panose="02000000000000000000" pitchFamily="2" charset="0"/>
                          <a:ea typeface="#9Slide02 Noi dung rat dai" panose="02000000000000000000" pitchFamily="2" charset="0"/>
                        </a:rPr>
                        <a:t>Doanh thu cho đơn hàng</a:t>
                      </a:r>
                    </a:p>
                  </a:txBody>
                  <a:tcPr/>
                </a:tc>
                <a:extLst>
                  <a:ext uri="{0D108BD9-81ED-4DB2-BD59-A6C34878D82A}">
                    <a16:rowId xmlns:a16="http://schemas.microsoft.com/office/drawing/2014/main" val="1388662062"/>
                  </a:ext>
                </a:extLst>
              </a:tr>
            </a:tbl>
          </a:graphicData>
        </a:graphic>
      </p:graphicFrame>
      <p:sp>
        <p:nvSpPr>
          <p:cNvPr id="2" name="Google Shape;988;p8">
            <a:extLst>
              <a:ext uri="{FF2B5EF4-FFF2-40B4-BE49-F238E27FC236}">
                <a16:creationId xmlns:a16="http://schemas.microsoft.com/office/drawing/2014/main" id="{38910C99-1845-5E63-A00F-E5D5260C1F0C}"/>
              </a:ext>
            </a:extLst>
          </p:cNvPr>
          <p:cNvSpPr txBox="1"/>
          <p:nvPr/>
        </p:nvSpPr>
        <p:spPr>
          <a:xfrm>
            <a:off x="8314092" y="466366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15</a:t>
            </a:r>
            <a:endParaRPr/>
          </a:p>
        </p:txBody>
      </p:sp>
    </p:spTree>
    <p:extLst>
      <p:ext uri="{BB962C8B-B14F-4D97-AF65-F5344CB8AC3E}">
        <p14:creationId xmlns:p14="http://schemas.microsoft.com/office/powerpoint/2010/main" val="40528951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3" name="Google Shape;1055;p18">
            <a:extLst>
              <a:ext uri="{FF2B5EF4-FFF2-40B4-BE49-F238E27FC236}">
                <a16:creationId xmlns:a16="http://schemas.microsoft.com/office/drawing/2014/main" id="{FC6D2D8C-BF86-BA7B-DBE3-AB21991F4F74}"/>
              </a:ext>
            </a:extLst>
          </p:cNvPr>
          <p:cNvSpPr txBox="1">
            <a:spLocks/>
          </p:cNvSpPr>
          <p:nvPr/>
        </p:nvSpPr>
        <p:spPr>
          <a:xfrm>
            <a:off x="2562095" y="141902"/>
            <a:ext cx="3921235" cy="715550"/>
          </a:xfrm>
          <a:prstGeom prst="rect">
            <a:avLst/>
          </a:prstGeom>
          <a:noFill/>
          <a:ln>
            <a:noFill/>
          </a:ln>
        </p:spPr>
        <p:txBody>
          <a:bodyPr spcFirstLastPara="1" wrap="non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15000"/>
              </a:lnSpc>
              <a:buSzPts val="3500"/>
            </a:pPr>
            <a:r>
              <a:rPr lang="en-US" sz="3000">
                <a:latin typeface="#9Slide01 Tieu de ngan" panose="00000800000000000000" pitchFamily="2" charset="0"/>
                <a:ea typeface="Cambria"/>
                <a:cs typeface="Cambria"/>
                <a:sym typeface="Cambria"/>
              </a:rPr>
              <a:t>Tài liệu tham khảo</a:t>
            </a:r>
          </a:p>
        </p:txBody>
      </p:sp>
      <p:sp>
        <p:nvSpPr>
          <p:cNvPr id="5" name="Google Shape;1056;p18">
            <a:extLst>
              <a:ext uri="{FF2B5EF4-FFF2-40B4-BE49-F238E27FC236}">
                <a16:creationId xmlns:a16="http://schemas.microsoft.com/office/drawing/2014/main" id="{0EB503B1-D11D-BABF-7861-6C1A52ED92DA}"/>
              </a:ext>
            </a:extLst>
          </p:cNvPr>
          <p:cNvSpPr txBox="1"/>
          <p:nvPr/>
        </p:nvSpPr>
        <p:spPr>
          <a:xfrm>
            <a:off x="1354304" y="1218504"/>
            <a:ext cx="6336816" cy="2246729"/>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sng" strike="noStrike" cap="none">
                <a:solidFill>
                  <a:srgbClr val="000000"/>
                </a:solidFill>
                <a:latin typeface="#9Slide02 Noi dung rat dai" panose="02000000000000000000" pitchFamily="2" charset="0"/>
                <a:ea typeface="#9Slide02 Noi dung rat dai" panose="02000000000000000000" pitchFamily="2" charset="0"/>
                <a:sym typeface="Arial"/>
                <a:hlinkClick r:id="rId3">
                  <a:extLst>
                    <a:ext uri="{A12FA001-AC4F-418D-AE19-62706E023703}">
                      <ahyp:hlinkClr xmlns:ahyp="http://schemas.microsoft.com/office/drawing/2018/hyperlinkcolor" val="tx"/>
                    </a:ext>
                  </a:extLst>
                </a:hlinkClick>
              </a:rPr>
              <a:t>What is Spark SQL? (databricks.com)</a:t>
            </a: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sng" strike="noStrike" cap="none">
                <a:solidFill>
                  <a:srgbClr val="000000"/>
                </a:solidFill>
                <a:latin typeface="#9Slide02 Noi dung rat dai" panose="02000000000000000000" pitchFamily="2" charset="0"/>
                <a:ea typeface="#9Slide02 Noi dung rat dai" panose="02000000000000000000" pitchFamily="2" charset="0"/>
                <a:sym typeface="Arial"/>
                <a:hlinkClick r:id="rId4">
                  <a:extLst>
                    <a:ext uri="{A12FA001-AC4F-418D-AE19-62706E023703}">
                      <ahyp:hlinkClr xmlns:ahyp="http://schemas.microsoft.com/office/drawing/2018/hyperlinkcolor" val="tx"/>
                    </a:ext>
                  </a:extLst>
                </a:hlinkClick>
              </a:rPr>
              <a:t>Getting Started with Apache Spark on Databricks – Databricks</a:t>
            </a: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sng" strike="noStrike" cap="none">
                <a:solidFill>
                  <a:srgbClr val="000000"/>
                </a:solidFill>
                <a:latin typeface="#9Slide02 Noi dung rat dai" panose="02000000000000000000" pitchFamily="2" charset="0"/>
                <a:ea typeface="#9Slide02 Noi dung rat dai" panose="02000000000000000000" pitchFamily="2" charset="0"/>
                <a:sym typeface="Arial"/>
                <a:hlinkClick r:id="rId5">
                  <a:extLst>
                    <a:ext uri="{A12FA001-AC4F-418D-AE19-62706E023703}">
                      <ahyp:hlinkClr xmlns:ahyp="http://schemas.microsoft.com/office/drawing/2018/hyperlinkcolor" val="tx"/>
                    </a:ext>
                  </a:extLst>
                </a:hlinkClick>
              </a:rPr>
              <a:t>PySpark RDD Tutorial | Learn with Examples - Spark By {Examples} (sparkbyexamples.com)</a:t>
            </a: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sng" strike="noStrike" cap="none">
                <a:solidFill>
                  <a:srgbClr val="000000"/>
                </a:solidFill>
                <a:latin typeface="#9Slide02 Noi dung rat dai" panose="02000000000000000000" pitchFamily="2" charset="0"/>
                <a:ea typeface="#9Slide02 Noi dung rat dai" panose="02000000000000000000" pitchFamily="2" charset="0"/>
                <a:sym typeface="Arial"/>
                <a:hlinkClick r:id="rId6">
                  <a:extLst>
                    <a:ext uri="{A12FA001-AC4F-418D-AE19-62706E023703}">
                      <ahyp:hlinkClr xmlns:ahyp="http://schemas.microsoft.com/office/drawing/2018/hyperlinkcolor" val="tx"/>
                    </a:ext>
                  </a:extLst>
                </a:hlinkClick>
              </a:rPr>
              <a:t>(2) Dataframes and Spark SQL Table | LinkedIn</a:t>
            </a: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400" b="0" i="0" u="sng" strike="noStrike" cap="none">
                <a:solidFill>
                  <a:srgbClr val="000000"/>
                </a:solidFill>
                <a:latin typeface="#9Slide02 Noi dung rat dai" panose="02000000000000000000" pitchFamily="2" charset="0"/>
                <a:ea typeface="#9Slide02 Noi dung rat dai" panose="02000000000000000000" pitchFamily="2" charset="0"/>
                <a:sym typeface="Arial"/>
                <a:hlinkClick r:id="rId7">
                  <a:extLst>
                    <a:ext uri="{A12FA001-AC4F-418D-AE19-62706E023703}">
                      <ahyp:hlinkClr xmlns:ahyp="http://schemas.microsoft.com/office/drawing/2018/hyperlinkcolor" val="tx"/>
                    </a:ext>
                  </a:extLst>
                </a:hlinkClick>
              </a:rPr>
              <a:t>runawayhorse001.github.io/LearningApacheSpark/pyspark.pdf</a:t>
            </a:r>
            <a:endParaRPr sz="1400" b="0" i="0" u="none" strike="noStrike" cap="none">
              <a:solidFill>
                <a:srgbClr val="000000"/>
              </a:solidFill>
              <a:latin typeface="#9Slide02 Noi dung rat dai" panose="02000000000000000000" pitchFamily="2" charset="0"/>
              <a:ea typeface="#9Slide02 Noi dung rat dai" panose="02000000000000000000" pitchFamily="2" charset="0"/>
              <a:sym typeface="Arial"/>
            </a:endParaRPr>
          </a:p>
        </p:txBody>
      </p:sp>
      <p:sp>
        <p:nvSpPr>
          <p:cNvPr id="6" name="Google Shape;1057;p18">
            <a:extLst>
              <a:ext uri="{FF2B5EF4-FFF2-40B4-BE49-F238E27FC236}">
                <a16:creationId xmlns:a16="http://schemas.microsoft.com/office/drawing/2014/main" id="{4804FA7C-F0BF-956A-05FF-4C88C846B774}"/>
              </a:ext>
            </a:extLst>
          </p:cNvPr>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16</a:t>
            </a:r>
            <a:endParaRPr/>
          </a:p>
        </p:txBody>
      </p:sp>
    </p:spTree>
    <p:extLst>
      <p:ext uri="{BB962C8B-B14F-4D97-AF65-F5344CB8AC3E}">
        <p14:creationId xmlns:p14="http://schemas.microsoft.com/office/powerpoint/2010/main" val="2434155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2"/>
          <p:cNvSpPr/>
          <p:nvPr/>
        </p:nvSpPr>
        <p:spPr>
          <a:xfrm>
            <a:off x="284175" y="3829825"/>
            <a:ext cx="369520" cy="400403"/>
          </a:xfrm>
          <a:custGeom>
            <a:avLst/>
            <a:gdLst/>
            <a:ahLst/>
            <a:cxnLst/>
            <a:rect l="l" t="t" r="r" b="b"/>
            <a:pathLst>
              <a:path w="739040" h="739040" extrusionOk="0">
                <a:moveTo>
                  <a:pt x="0" y="0"/>
                </a:moveTo>
                <a:lnTo>
                  <a:pt x="739040" y="0"/>
                </a:lnTo>
                <a:lnTo>
                  <a:pt x="739040" y="739040"/>
                </a:lnTo>
                <a:lnTo>
                  <a:pt x="0" y="73904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1" i="0" u="none" strike="noStrike" cap="none">
              <a:solidFill>
                <a:srgbClr val="000000"/>
              </a:solidFill>
              <a:latin typeface="Cambria"/>
              <a:ea typeface="Cambria"/>
              <a:cs typeface="Cambria"/>
              <a:sym typeface="Cambria"/>
            </a:endParaRPr>
          </a:p>
        </p:txBody>
      </p:sp>
      <p:sp>
        <p:nvSpPr>
          <p:cNvPr id="924" name="Google Shape;924;p2"/>
          <p:cNvSpPr txBox="1"/>
          <p:nvPr/>
        </p:nvSpPr>
        <p:spPr>
          <a:xfrm>
            <a:off x="7526867" y="4242024"/>
            <a:ext cx="787225"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ambria"/>
                <a:ea typeface="Cambria"/>
                <a:cs typeface="Cambria"/>
                <a:sym typeface="Cambria"/>
              </a:rPr>
              <a:t>1</a:t>
            </a:r>
            <a:endParaRPr/>
          </a:p>
        </p:txBody>
      </p:sp>
      <p:sp>
        <p:nvSpPr>
          <p:cNvPr id="927" name="Google Shape;927;p2"/>
          <p:cNvSpPr/>
          <p:nvPr/>
        </p:nvSpPr>
        <p:spPr>
          <a:xfrm rot="21368392">
            <a:off x="4643738" y="2934730"/>
            <a:ext cx="1875613" cy="1178756"/>
          </a:xfrm>
          <a:prstGeom prst="chevron">
            <a:avLst>
              <a:gd name="adj" fmla="val 50000"/>
            </a:avLst>
          </a:prstGeom>
          <a:solidFill>
            <a:srgbClr val="FFD0CD"/>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Cambria"/>
              <a:ea typeface="Cambria"/>
              <a:cs typeface="Cambria"/>
              <a:sym typeface="Cambria"/>
            </a:endParaRPr>
          </a:p>
        </p:txBody>
      </p:sp>
      <p:sp>
        <p:nvSpPr>
          <p:cNvPr id="929" name="Google Shape;929;p2"/>
          <p:cNvSpPr/>
          <p:nvPr/>
        </p:nvSpPr>
        <p:spPr>
          <a:xfrm rot="1822529">
            <a:off x="787237" y="2240447"/>
            <a:ext cx="1734585" cy="1159085"/>
          </a:xfrm>
          <a:prstGeom prst="chevron">
            <a:avLst>
              <a:gd name="adj" fmla="val 50000"/>
            </a:avLst>
          </a:prstGeom>
          <a:solidFill>
            <a:srgbClr val="FF634D"/>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Cambria"/>
              <a:ea typeface="Cambria"/>
              <a:cs typeface="Cambria"/>
              <a:sym typeface="Cambria"/>
            </a:endParaRPr>
          </a:p>
        </p:txBody>
      </p:sp>
      <p:sp>
        <p:nvSpPr>
          <p:cNvPr id="930" name="Google Shape;930;p2"/>
          <p:cNvSpPr/>
          <p:nvPr/>
        </p:nvSpPr>
        <p:spPr>
          <a:xfrm rot="3083595">
            <a:off x="3912" y="617521"/>
            <a:ext cx="1373100" cy="1149655"/>
          </a:xfrm>
          <a:prstGeom prst="homePlate">
            <a:avLst>
              <a:gd name="adj" fmla="val 50000"/>
            </a:avLst>
          </a:prstGeom>
          <a:solidFill>
            <a:srgbClr val="FBF3F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lt1"/>
              </a:solidFill>
              <a:latin typeface="Cambria"/>
              <a:ea typeface="Cambria"/>
              <a:cs typeface="Cambria"/>
              <a:sym typeface="Cambria"/>
            </a:endParaRPr>
          </a:p>
        </p:txBody>
      </p:sp>
      <p:sp>
        <p:nvSpPr>
          <p:cNvPr id="931" name="Google Shape;931;p2"/>
          <p:cNvSpPr txBox="1"/>
          <p:nvPr/>
        </p:nvSpPr>
        <p:spPr>
          <a:xfrm>
            <a:off x="194818" y="910076"/>
            <a:ext cx="122253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chemeClr val="dk1"/>
                </a:solidFill>
                <a:latin typeface="Cambria"/>
                <a:ea typeface="Cambria"/>
                <a:cs typeface="Cambria"/>
                <a:sym typeface="Cambria"/>
              </a:rPr>
              <a:t>I. Apache Spark</a:t>
            </a:r>
            <a:endParaRPr sz="1400" b="1" i="0" u="none" strike="noStrike" cap="none">
              <a:solidFill>
                <a:srgbClr val="000000"/>
              </a:solidFill>
              <a:latin typeface="Cambria"/>
              <a:ea typeface="Cambria"/>
              <a:cs typeface="Cambria"/>
              <a:sym typeface="Cambria"/>
            </a:endParaRPr>
          </a:p>
        </p:txBody>
      </p:sp>
      <p:sp>
        <p:nvSpPr>
          <p:cNvPr id="932" name="Google Shape;932;p2"/>
          <p:cNvSpPr txBox="1"/>
          <p:nvPr/>
        </p:nvSpPr>
        <p:spPr>
          <a:xfrm rot="20505208">
            <a:off x="1158809" y="2769144"/>
            <a:ext cx="107515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Cambria"/>
                <a:ea typeface="Cambria"/>
                <a:cs typeface="Cambria"/>
                <a:sym typeface="Cambria"/>
              </a:rPr>
              <a:t>II. PySpark</a:t>
            </a:r>
            <a:endParaRPr sz="1400" b="1" i="0" u="none" strike="noStrike" cap="none">
              <a:solidFill>
                <a:srgbClr val="000000"/>
              </a:solidFill>
              <a:latin typeface="Cambria"/>
              <a:ea typeface="Cambria"/>
              <a:cs typeface="Cambria"/>
              <a:sym typeface="Cambria"/>
            </a:endParaRPr>
          </a:p>
        </p:txBody>
      </p:sp>
      <p:sp>
        <p:nvSpPr>
          <p:cNvPr id="933" name="Google Shape;933;p2"/>
          <p:cNvSpPr txBox="1"/>
          <p:nvPr/>
        </p:nvSpPr>
        <p:spPr>
          <a:xfrm rot="19739518">
            <a:off x="5037546" y="3312113"/>
            <a:ext cx="1141340"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Cambria"/>
                <a:ea typeface="Cambria"/>
                <a:cs typeface="Cambria"/>
                <a:sym typeface="Cambria"/>
              </a:rPr>
              <a:t>IV. </a:t>
            </a:r>
            <a:r>
              <a:rPr lang="en-US" b="1">
                <a:latin typeface="Cambria"/>
                <a:ea typeface="Cambria"/>
                <a:cs typeface="Cambria"/>
                <a:sym typeface="Cambria"/>
              </a:rPr>
              <a:t>Dataframe</a:t>
            </a:r>
            <a:endParaRPr/>
          </a:p>
        </p:txBody>
      </p:sp>
      <p:sp>
        <p:nvSpPr>
          <p:cNvPr id="936" name="Google Shape;936;p2"/>
          <p:cNvSpPr txBox="1"/>
          <p:nvPr/>
        </p:nvSpPr>
        <p:spPr>
          <a:xfrm>
            <a:off x="3467814" y="586049"/>
            <a:ext cx="1856277" cy="553998"/>
          </a:xfrm>
          <a:prstGeom prst="rect">
            <a:avLst/>
          </a:prstGeom>
          <a:noFill/>
          <a:ln>
            <a:noFill/>
          </a:ln>
        </p:spPr>
        <p:txBody>
          <a:bodyPr spcFirstLastPara="1" wrap="none" lIns="0" tIns="0" rIns="0" bIns="0" anchor="t" anchorCtr="0">
            <a:spAutoFit/>
          </a:bodyPr>
          <a:lstStyle/>
          <a:p>
            <a:pPr marL="0" marR="0" lvl="0" indent="0" algn="ctr" rtl="0">
              <a:lnSpc>
                <a:spcPct val="120000"/>
              </a:lnSpc>
              <a:spcBef>
                <a:spcPts val="0"/>
              </a:spcBef>
              <a:spcAft>
                <a:spcPts val="0"/>
              </a:spcAft>
              <a:buClr>
                <a:srgbClr val="000000"/>
              </a:buClr>
              <a:buSzPts val="3000"/>
              <a:buFont typeface="Arial"/>
              <a:buNone/>
            </a:pPr>
            <a:r>
              <a:rPr lang="en-US" sz="3000" b="1" i="0" u="none" strike="noStrike" cap="none">
                <a:solidFill>
                  <a:schemeClr val="dk1"/>
                </a:solidFill>
                <a:latin typeface="Cambria"/>
                <a:ea typeface="Cambria"/>
                <a:cs typeface="Cambria"/>
                <a:sym typeface="Cambria"/>
              </a:rPr>
              <a:t>TimeLines</a:t>
            </a:r>
            <a:endParaRPr sz="3000" b="1" i="0" u="none" strike="noStrike" cap="none">
              <a:solidFill>
                <a:schemeClr val="dk1"/>
              </a:solidFill>
              <a:latin typeface="Cambria"/>
              <a:ea typeface="Cambria"/>
              <a:cs typeface="Cambria"/>
              <a:sym typeface="Cambria"/>
            </a:endParaRPr>
          </a:p>
        </p:txBody>
      </p:sp>
      <p:sp>
        <p:nvSpPr>
          <p:cNvPr id="937" name="Google Shape;937;p2"/>
          <p:cNvSpPr/>
          <p:nvPr/>
        </p:nvSpPr>
        <p:spPr>
          <a:xfrm rot="428313">
            <a:off x="2459594" y="2828160"/>
            <a:ext cx="1756574" cy="1159085"/>
          </a:xfrm>
          <a:prstGeom prst="chevron">
            <a:avLst>
              <a:gd name="adj" fmla="val 50000"/>
            </a:avLst>
          </a:prstGeom>
          <a:solidFill>
            <a:srgbClr val="F5DBAF"/>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Cambria"/>
              <a:ea typeface="Cambria"/>
              <a:cs typeface="Cambria"/>
              <a:sym typeface="Cambria"/>
            </a:endParaRPr>
          </a:p>
        </p:txBody>
      </p:sp>
      <p:sp>
        <p:nvSpPr>
          <p:cNvPr id="938" name="Google Shape;938;p2"/>
          <p:cNvSpPr txBox="1"/>
          <p:nvPr/>
        </p:nvSpPr>
        <p:spPr>
          <a:xfrm rot="19532668">
            <a:off x="2834813" y="3238410"/>
            <a:ext cx="1144855" cy="3077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Cambria"/>
                <a:ea typeface="Cambria"/>
                <a:cs typeface="Cambria"/>
                <a:sym typeface="Cambria"/>
              </a:rPr>
              <a:t>III. </a:t>
            </a:r>
            <a:r>
              <a:rPr lang="en-US" b="1">
                <a:latin typeface="Cambria"/>
                <a:ea typeface="Cambria"/>
                <a:cs typeface="Cambria"/>
                <a:sym typeface="Cambria"/>
              </a:rPr>
              <a:t>RDDs</a:t>
            </a:r>
            <a:endParaRPr sz="1400" b="1" i="0" u="none" strike="noStrike" cap="none">
              <a:solidFill>
                <a:schemeClr val="dk1"/>
              </a:solidFill>
              <a:latin typeface="Cambria"/>
              <a:ea typeface="Cambria"/>
              <a:cs typeface="Cambria"/>
              <a:sym typeface="Cambria"/>
            </a:endParaRPr>
          </a:p>
        </p:txBody>
      </p:sp>
      <p:sp>
        <p:nvSpPr>
          <p:cNvPr id="939" name="Google Shape;939;p2"/>
          <p:cNvSpPr/>
          <p:nvPr/>
        </p:nvSpPr>
        <p:spPr>
          <a:xfrm rot="-2215153">
            <a:off x="6623698" y="2181266"/>
            <a:ext cx="1977721" cy="1520553"/>
          </a:xfrm>
          <a:prstGeom prst="chevron">
            <a:avLst>
              <a:gd name="adj" fmla="val 50000"/>
            </a:avLst>
          </a:prstGeom>
          <a:solidFill>
            <a:srgbClr val="FFD0CD"/>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a:solidFill>
                <a:schemeClr val="dk1"/>
              </a:solidFill>
              <a:latin typeface="Cambria"/>
              <a:ea typeface="Cambria"/>
              <a:cs typeface="Cambria"/>
              <a:sym typeface="Cambria"/>
            </a:endParaRPr>
          </a:p>
        </p:txBody>
      </p:sp>
      <p:sp>
        <p:nvSpPr>
          <p:cNvPr id="940" name="Google Shape;940;p2"/>
          <p:cNvSpPr txBox="1"/>
          <p:nvPr/>
        </p:nvSpPr>
        <p:spPr>
          <a:xfrm>
            <a:off x="6812482" y="2703256"/>
            <a:ext cx="1507067"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rgbClr val="000000"/>
                </a:solidFill>
                <a:latin typeface="Cambria"/>
                <a:ea typeface="Cambria"/>
                <a:cs typeface="Cambria"/>
                <a:sym typeface="Cambria"/>
              </a:rPr>
              <a:t>VII. Demo</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
          <p:cNvSpPr txBox="1">
            <a:spLocks noGrp="1"/>
          </p:cNvSpPr>
          <p:nvPr>
            <p:ph type="title"/>
          </p:nvPr>
        </p:nvSpPr>
        <p:spPr>
          <a:xfrm>
            <a:off x="2786412" y="42641"/>
            <a:ext cx="3331331"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solidFill>
                  <a:schemeClr val="dk1"/>
                </a:solidFill>
                <a:latin typeface="#9Slide01 Tieu de ngan" panose="00000800000000000000" pitchFamily="2" charset="0"/>
                <a:ea typeface="Cambria"/>
                <a:cs typeface="Cambria"/>
                <a:sym typeface="Cambria"/>
              </a:rPr>
              <a:t>I. Apache Spark</a:t>
            </a:r>
            <a:endParaRPr sz="3000">
              <a:solidFill>
                <a:schemeClr val="dk1"/>
              </a:solidFill>
              <a:latin typeface="#9Slide01 Tieu de ngan" panose="00000800000000000000" pitchFamily="2" charset="0"/>
              <a:ea typeface="Cambria"/>
              <a:cs typeface="Cambria"/>
              <a:sym typeface="Cambria"/>
            </a:endParaRPr>
          </a:p>
        </p:txBody>
      </p:sp>
      <p:sp>
        <p:nvSpPr>
          <p:cNvPr id="946" name="Google Shape;946;p3"/>
          <p:cNvSpPr txBox="1"/>
          <p:nvPr/>
        </p:nvSpPr>
        <p:spPr>
          <a:xfrm>
            <a:off x="134472" y="973477"/>
            <a:ext cx="4769222" cy="38841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40000"/>
              </a:lnSpc>
              <a:spcBef>
                <a:spcPts val="0"/>
              </a:spcBef>
              <a:spcAft>
                <a:spcPts val="0"/>
              </a:spcAft>
              <a:buClr>
                <a:srgbClr val="000000"/>
              </a:buClr>
              <a:buSzPts val="1600"/>
              <a:buFont typeface="Arial"/>
              <a:buChar char="•"/>
            </a:pPr>
            <a:r>
              <a:rPr lang="vi-VN" sz="1600">
                <a:latin typeface="#9Slide02 Noi dung rat dai" panose="02000000000000000000" pitchFamily="2" charset="0"/>
                <a:ea typeface="#9Slide02 Noi dung rat dai" panose="02000000000000000000" pitchFamily="2" charset="0"/>
              </a:rPr>
              <a:t>Apache Spark là một framework mã nguồn mở mạnh mẽ được sử dụng cho tính toán cụm để xử lý dữ liệu lớn.</a:t>
            </a:r>
            <a:endParaRPr lang="en-US" sz="1600">
              <a:latin typeface="#9Slide02 Noi dung rat dai" panose="02000000000000000000" pitchFamily="2" charset="0"/>
              <a:ea typeface="#9Slide02 Noi dung rat dai" panose="02000000000000000000" pitchFamily="2" charset="0"/>
            </a:endParaRPr>
          </a:p>
          <a:p>
            <a:pPr marL="285750" marR="0" lvl="0" indent="-285750" algn="l" rtl="0">
              <a:lnSpc>
                <a:spcPct val="140000"/>
              </a:lnSpc>
              <a:spcBef>
                <a:spcPts val="0"/>
              </a:spcBef>
              <a:spcAft>
                <a:spcPts val="0"/>
              </a:spcAft>
              <a:buClr>
                <a:srgbClr val="000000"/>
              </a:buClr>
              <a:buSzPts val="1600"/>
              <a:buFont typeface="Arial"/>
              <a:buChar char="•"/>
            </a:pPr>
            <a:r>
              <a:rPr lang="en-US" sz="1600">
                <a:latin typeface="#9Slide02 Noi dung rat dai" panose="02000000000000000000" pitchFamily="2" charset="0"/>
                <a:ea typeface="#9Slide02 Noi dung rat dai" panose="02000000000000000000" pitchFamily="2" charset="0"/>
              </a:rPr>
              <a:t>Xử lý song song trên nhiều máy tính và việc tính toán được thực hiện trong bộ nhớ(RAM)</a:t>
            </a:r>
          </a:p>
          <a:p>
            <a:pPr marL="285750" marR="0" lvl="0" indent="-285750" algn="l" rtl="0">
              <a:lnSpc>
                <a:spcPct val="140000"/>
              </a:lnSpc>
              <a:spcBef>
                <a:spcPts val="0"/>
              </a:spcBef>
              <a:spcAft>
                <a:spcPts val="0"/>
              </a:spcAft>
              <a:buClr>
                <a:srgbClr val="000000"/>
              </a:buClr>
              <a:buSzPts val="1600"/>
              <a:buFont typeface="Arial"/>
              <a:buChar char="•"/>
            </a:pPr>
            <a:r>
              <a:rPr lang="en-US" sz="1600">
                <a:latin typeface="#9Slide02 Noi dung rat dai" panose="02000000000000000000" pitchFamily="2" charset="0"/>
                <a:ea typeface="#9Slide02 Noi dung rat dai" panose="02000000000000000000" pitchFamily="2" charset="0"/>
              </a:rPr>
              <a:t>Cho phép xử lý dữ liệu thời gian thực, nhận và xử lý dữ liệu đồng thời từ nhiều nguồn(Spark Streaming)</a:t>
            </a:r>
          </a:p>
          <a:p>
            <a:pPr marL="285750" marR="0" lvl="0" indent="-285750" algn="l" rtl="0">
              <a:lnSpc>
                <a:spcPct val="140000"/>
              </a:lnSpc>
              <a:spcBef>
                <a:spcPts val="0"/>
              </a:spcBef>
              <a:spcAft>
                <a:spcPts val="0"/>
              </a:spcAft>
              <a:buClr>
                <a:srgbClr val="000000"/>
              </a:buClr>
              <a:buSzPts val="1600"/>
              <a:buFont typeface="Arial"/>
              <a:buChar char="•"/>
            </a:pPr>
            <a:r>
              <a:rPr lang="en-US" sz="1600">
                <a:latin typeface="#9Slide02 Noi dung rat dai" panose="02000000000000000000" pitchFamily="2" charset="0"/>
                <a:ea typeface="#9Slide02 Noi dung rat dai" panose="02000000000000000000" pitchFamily="2" charset="0"/>
              </a:rPr>
              <a:t>Sử dụng hệ thống file bên ngoài(HDFS, Cassandra, ....) hỗ trợ nhiều định dạng file. Không phụ thuộc vào hệ thống file cụ thể.</a:t>
            </a:r>
          </a:p>
          <a:p>
            <a:pPr marL="285750" marR="0" lvl="0" indent="-285750" algn="l" rtl="0">
              <a:lnSpc>
                <a:spcPct val="140000"/>
              </a:lnSpc>
              <a:spcBef>
                <a:spcPts val="0"/>
              </a:spcBef>
              <a:spcAft>
                <a:spcPts val="0"/>
              </a:spcAft>
              <a:buClr>
                <a:srgbClr val="000000"/>
              </a:buClr>
              <a:buSzPts val="1600"/>
              <a:buFont typeface="Arial"/>
              <a:buChar char="•"/>
            </a:pPr>
            <a:endParaRPr sz="1600">
              <a:latin typeface="#9Slide02 Noi dung rat dai" panose="02000000000000000000" pitchFamily="2" charset="0"/>
              <a:ea typeface="#9Slide02 Noi dung rat dai" panose="02000000000000000000" pitchFamily="2" charset="0"/>
            </a:endParaRPr>
          </a:p>
        </p:txBody>
      </p:sp>
      <p:sp>
        <p:nvSpPr>
          <p:cNvPr id="949" name="Google Shape;949;p3"/>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2</a:t>
            </a:r>
            <a:endParaRPr/>
          </a:p>
        </p:txBody>
      </p:sp>
      <p:sp>
        <p:nvSpPr>
          <p:cNvPr id="2" name="AutoShape 2">
            <a:extLst>
              <a:ext uri="{FF2B5EF4-FFF2-40B4-BE49-F238E27FC236}">
                <a16:creationId xmlns:a16="http://schemas.microsoft.com/office/drawing/2014/main" id="{01BCD212-1759-6892-84DD-A73DE05EB06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48C0F50B-8D43-B51F-3B08-5E2D34F641F3}"/>
              </a:ext>
            </a:extLst>
          </p:cNvPr>
          <p:cNvSpPr>
            <a:spLocks noChangeAspect="1"/>
          </p:cNvSpPr>
          <p:nvPr>
            <p:custDataLst>
              <p:tags r:id="rId1"/>
            </p:custDataLst>
          </p:nvPr>
        </p:nvSpPr>
        <p:spPr>
          <a:xfrm>
            <a:off x="4030777" y="1333298"/>
            <a:ext cx="6247728" cy="2609850"/>
          </a:xfrm>
          <a:prstGeom prst="rect">
            <a:avLst/>
          </a:prstGeom>
          <a:blipFill dpi="0" rotWithShape="0">
            <a:blip r:embed="rId4">
              <a:alphaModFix/>
              <a:extLst>
                <a:ext uri="{28A0092B-C50C-407E-A947-70E740481C1C}">
                  <a14:useLocalDpi xmlns:a14="http://schemas.microsoft.com/office/drawing/2010/main" val="0"/>
                </a:ext>
              </a:extLst>
            </a:blip>
            <a:srcRect/>
            <a:stretch>
              <a:fillRect l="15501" t="3" r="20429" b="-223"/>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
          <p:cNvSpPr txBox="1"/>
          <p:nvPr/>
        </p:nvSpPr>
        <p:spPr>
          <a:xfrm>
            <a:off x="824217" y="830108"/>
            <a:ext cx="6270547"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Cambria"/>
                <a:ea typeface="Cambria"/>
                <a:cs typeface="Cambria"/>
                <a:sym typeface="Cambria"/>
              </a:rPr>
              <a:t>● Spark Core and Resilient Distributed Datasets or RDDs</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mbria"/>
                <a:ea typeface="Cambria"/>
                <a:cs typeface="Cambria"/>
                <a:sym typeface="Cambria"/>
              </a:rPr>
              <a:t>● Spark SQL</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mbria"/>
                <a:ea typeface="Cambria"/>
                <a:cs typeface="Cambria"/>
                <a:sym typeface="Cambria"/>
              </a:rPr>
              <a:t>● Spark Streaming</a:t>
            </a:r>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mbria"/>
                <a:ea typeface="Cambria"/>
                <a:cs typeface="Cambria"/>
                <a:sym typeface="Cambria"/>
              </a:rPr>
              <a:t>● Machine Learning Library or MLlib</a:t>
            </a:r>
            <a:endParaRPr sz="1600" b="0" i="0" u="none" strike="noStrike" cap="none">
              <a:solidFill>
                <a:srgbClr val="000000"/>
              </a:solidFill>
              <a:latin typeface="Cambria"/>
              <a:ea typeface="Cambria"/>
              <a:cs typeface="Cambria"/>
              <a:sym typeface="Cambria"/>
            </a:endParaRPr>
          </a:p>
          <a:p>
            <a:pPr marL="0" marR="0" lvl="0" indent="0" algn="l" rtl="0">
              <a:lnSpc>
                <a:spcPct val="100000"/>
              </a:lnSpc>
              <a:spcBef>
                <a:spcPts val="0"/>
              </a:spcBef>
              <a:spcAft>
                <a:spcPts val="0"/>
              </a:spcAft>
              <a:buNone/>
            </a:pPr>
            <a:r>
              <a:rPr lang="en-US" sz="1600" b="0" i="0" u="none" strike="noStrike" cap="none">
                <a:solidFill>
                  <a:srgbClr val="000000"/>
                </a:solidFill>
                <a:latin typeface="Cambria"/>
                <a:ea typeface="Cambria"/>
                <a:cs typeface="Cambria"/>
                <a:sym typeface="Cambria"/>
              </a:rPr>
              <a:t>● GraphX</a:t>
            </a:r>
            <a:endParaRPr sz="1600" b="0" i="0" u="none" strike="noStrike" cap="none">
              <a:solidFill>
                <a:srgbClr val="000000"/>
              </a:solidFill>
              <a:latin typeface="Cambria"/>
              <a:ea typeface="Cambria"/>
              <a:cs typeface="Cambria"/>
              <a:sym typeface="Cambria"/>
            </a:endParaRPr>
          </a:p>
        </p:txBody>
      </p:sp>
      <p:pic>
        <p:nvPicPr>
          <p:cNvPr id="955" name="Google Shape;955;p4"/>
          <p:cNvPicPr preferRelativeResize="0"/>
          <p:nvPr/>
        </p:nvPicPr>
        <p:blipFill rotWithShape="1">
          <a:blip r:embed="rId4">
            <a:alphaModFix/>
          </a:blip>
          <a:srcRect/>
          <a:stretch/>
        </p:blipFill>
        <p:spPr>
          <a:xfrm>
            <a:off x="5068880" y="5278769"/>
            <a:ext cx="1465524" cy="498470"/>
          </a:xfrm>
          <a:prstGeom prst="rect">
            <a:avLst/>
          </a:prstGeom>
          <a:noFill/>
          <a:ln>
            <a:noFill/>
          </a:ln>
        </p:spPr>
      </p:pic>
      <p:pic>
        <p:nvPicPr>
          <p:cNvPr id="956" name="Google Shape;956;p4"/>
          <p:cNvPicPr preferRelativeResize="0"/>
          <p:nvPr/>
        </p:nvPicPr>
        <p:blipFill rotWithShape="1">
          <a:blip r:embed="rId5">
            <a:alphaModFix/>
          </a:blip>
          <a:srcRect/>
          <a:stretch/>
        </p:blipFill>
        <p:spPr>
          <a:xfrm>
            <a:off x="1711677" y="5263331"/>
            <a:ext cx="1553955" cy="1027816"/>
          </a:xfrm>
          <a:prstGeom prst="rect">
            <a:avLst/>
          </a:prstGeom>
          <a:noFill/>
          <a:ln>
            <a:noFill/>
          </a:ln>
        </p:spPr>
      </p:pic>
      <p:sp>
        <p:nvSpPr>
          <p:cNvPr id="957" name="Google Shape;957;p4"/>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3</a:t>
            </a:r>
            <a:endParaRPr/>
          </a:p>
        </p:txBody>
      </p:sp>
      <p:sp>
        <p:nvSpPr>
          <p:cNvPr id="958" name="Google Shape;958;p4"/>
          <p:cNvSpPr txBox="1">
            <a:spLocks noGrp="1"/>
          </p:cNvSpPr>
          <p:nvPr>
            <p:ph type="title"/>
          </p:nvPr>
        </p:nvSpPr>
        <p:spPr>
          <a:xfrm>
            <a:off x="2994803" y="42641"/>
            <a:ext cx="2914549"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solidFill>
                  <a:schemeClr val="dk1"/>
                </a:solidFill>
                <a:latin typeface="Cambria"/>
                <a:ea typeface="Cambria"/>
                <a:cs typeface="Cambria"/>
                <a:sym typeface="Cambria"/>
              </a:rPr>
              <a:t>I. Apache Spark</a:t>
            </a:r>
            <a:endParaRPr sz="3000">
              <a:solidFill>
                <a:schemeClr val="dk1"/>
              </a:solidFill>
              <a:latin typeface="Cambria"/>
              <a:ea typeface="Cambria"/>
              <a:cs typeface="Cambria"/>
              <a:sym typeface="Cambria"/>
            </a:endParaRPr>
          </a:p>
        </p:txBody>
      </p:sp>
      <p:sp>
        <p:nvSpPr>
          <p:cNvPr id="2" name="Rectangle 1">
            <a:extLst>
              <a:ext uri="{FF2B5EF4-FFF2-40B4-BE49-F238E27FC236}">
                <a16:creationId xmlns:a16="http://schemas.microsoft.com/office/drawing/2014/main" id="{9FA1058C-B9B3-9F41-4ABA-21B3693CB5B3}"/>
              </a:ext>
            </a:extLst>
          </p:cNvPr>
          <p:cNvSpPr>
            <a:spLocks noChangeAspect="1"/>
          </p:cNvSpPr>
          <p:nvPr>
            <p:custDataLst>
              <p:tags r:id="rId1"/>
            </p:custDataLst>
          </p:nvPr>
        </p:nvSpPr>
        <p:spPr>
          <a:xfrm>
            <a:off x="1878938" y="2364500"/>
            <a:ext cx="5146277" cy="2779000"/>
          </a:xfrm>
          <a:prstGeom prst="rect">
            <a:avLst/>
          </a:prstGeom>
          <a:blipFill dpi="0" rotWithShape="0">
            <a:blip r:embed="rId6">
              <a:alphaModFix/>
              <a:extLst>
                <a:ext uri="{28A0092B-C50C-407E-A947-70E740481C1C}">
                  <a14:useLocalDpi xmlns:a14="http://schemas.microsoft.com/office/drawing/2010/main" val="0"/>
                </a:ext>
              </a:extLst>
            </a:blip>
            <a:srcRect/>
            <a:stretch>
              <a:fillRect l="-6846" r="-6846"/>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
          <p:cNvSpPr txBox="1">
            <a:spLocks noGrp="1"/>
          </p:cNvSpPr>
          <p:nvPr>
            <p:ph type="title" idx="4294967295"/>
          </p:nvPr>
        </p:nvSpPr>
        <p:spPr>
          <a:xfrm>
            <a:off x="0" y="42863"/>
            <a:ext cx="3332163" cy="715962"/>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solidFill>
                  <a:schemeClr val="dk1"/>
                </a:solidFill>
                <a:latin typeface="#9Slide01 Tieu de ngan" panose="00000800000000000000" pitchFamily="2" charset="0"/>
                <a:ea typeface="Cambria"/>
                <a:cs typeface="Cambria"/>
                <a:sym typeface="Cambria"/>
              </a:rPr>
              <a:t>I. Apache Spark</a:t>
            </a:r>
            <a:endParaRPr sz="3000">
              <a:solidFill>
                <a:schemeClr val="dk1"/>
              </a:solidFill>
              <a:latin typeface="#9Slide01 Tieu de ngan" panose="00000800000000000000" pitchFamily="2" charset="0"/>
              <a:ea typeface="Cambria"/>
              <a:cs typeface="Cambria"/>
              <a:sym typeface="Cambria"/>
            </a:endParaRPr>
          </a:p>
        </p:txBody>
      </p:sp>
      <p:sp>
        <p:nvSpPr>
          <p:cNvPr id="946" name="Google Shape;946;p3"/>
          <p:cNvSpPr txBox="1"/>
          <p:nvPr/>
        </p:nvSpPr>
        <p:spPr>
          <a:xfrm>
            <a:off x="211215" y="758825"/>
            <a:ext cx="4689469" cy="422881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40000"/>
              </a:lnSpc>
              <a:spcBef>
                <a:spcPts val="0"/>
              </a:spcBef>
              <a:spcAft>
                <a:spcPts val="0"/>
              </a:spcAft>
              <a:buClr>
                <a:srgbClr val="000000"/>
              </a:buClr>
              <a:buSzPts val="1600"/>
              <a:buFont typeface="Arial"/>
              <a:buChar char="•"/>
            </a:pPr>
            <a:r>
              <a:rPr lang="vi-VN" sz="1600">
                <a:latin typeface="#9Slide02 Noi dung rat dai" panose="02000000000000000000" pitchFamily="2" charset="0"/>
                <a:ea typeface="#9Slide02 Noi dung rat dai" panose="02000000000000000000" pitchFamily="2" charset="0"/>
              </a:rPr>
              <a:t>Chương trình điều khiển giao tiếp với quản lý cụm để tạo các tập dữ liệu phân tán bền vững (RDDs). Để tạo một RDD, dữ liệu được chia nhỏ và phân phối trên các node làm việc trong một cụm. Bản sao của RDD trên các node đảm bảo rằng RDD là chống lỗi, do đó thông tin có thể được khôi phục trong trường hợp xảy ra sự cố. Hai loại hoạt động có thể được thực hiện trên RDDs:</a:t>
            </a:r>
          </a:p>
          <a:p>
            <a:pPr marL="285750" marR="0" lvl="0" indent="-285750" algn="l" rtl="0">
              <a:lnSpc>
                <a:spcPct val="140000"/>
              </a:lnSpc>
              <a:spcBef>
                <a:spcPts val="0"/>
              </a:spcBef>
              <a:spcAft>
                <a:spcPts val="0"/>
              </a:spcAft>
              <a:buClr>
                <a:srgbClr val="000000"/>
              </a:buClr>
              <a:buSzPts val="1600"/>
              <a:buFont typeface="Arial"/>
              <a:buChar char="•"/>
            </a:pPr>
            <a:endParaRPr lang="vi-VN" sz="1600">
              <a:latin typeface="#9Slide02 Noi dung rat dai" panose="02000000000000000000" pitchFamily="2" charset="0"/>
              <a:ea typeface="#9Slide02 Noi dung rat dai" panose="02000000000000000000" pitchFamily="2" charset="0"/>
            </a:endParaRPr>
          </a:p>
          <a:p>
            <a:pPr marL="285750" marR="0" lvl="0" indent="-285750" algn="l" rtl="0">
              <a:lnSpc>
                <a:spcPct val="140000"/>
              </a:lnSpc>
              <a:spcBef>
                <a:spcPts val="0"/>
              </a:spcBef>
              <a:spcAft>
                <a:spcPts val="0"/>
              </a:spcAft>
              <a:buClr>
                <a:srgbClr val="000000"/>
              </a:buClr>
              <a:buSzPts val="1600"/>
              <a:buFont typeface="Arial"/>
              <a:buChar char="•"/>
            </a:pPr>
            <a:r>
              <a:rPr lang="vi-VN" sz="1600">
                <a:latin typeface="#9Slide02 Noi dung rat dai" panose="02000000000000000000" pitchFamily="2" charset="0"/>
                <a:ea typeface="#9Slide02 Noi dung rat dai" panose="02000000000000000000" pitchFamily="2" charset="0"/>
              </a:rPr>
              <a:t>Các biến đổi điều chỉnh RDD trên cụm.</a:t>
            </a:r>
          </a:p>
          <a:p>
            <a:pPr marL="285750" marR="0" lvl="0" indent="-285750" algn="l" rtl="0">
              <a:lnSpc>
                <a:spcPct val="140000"/>
              </a:lnSpc>
              <a:spcBef>
                <a:spcPts val="0"/>
              </a:spcBef>
              <a:spcAft>
                <a:spcPts val="0"/>
              </a:spcAft>
              <a:buClr>
                <a:srgbClr val="000000"/>
              </a:buClr>
              <a:buSzPts val="1600"/>
              <a:buFont typeface="Arial"/>
              <a:buChar char="•"/>
            </a:pPr>
            <a:r>
              <a:rPr lang="vi-VN" sz="1600">
                <a:latin typeface="#9Slide02 Noi dung rat dai" panose="02000000000000000000" pitchFamily="2" charset="0"/>
                <a:ea typeface="#9Slide02 Noi dung rat dai" panose="02000000000000000000" pitchFamily="2" charset="0"/>
              </a:rPr>
              <a:t>Các hành động trả về một tính toán trở lại chương trình điều khiển chính</a:t>
            </a:r>
            <a:endParaRPr lang="en-US" sz="1600">
              <a:latin typeface="#9Slide02 Noi dung rat dai" panose="02000000000000000000" pitchFamily="2" charset="0"/>
              <a:ea typeface="#9Slide02 Noi dung rat dai" panose="02000000000000000000" pitchFamily="2" charset="0"/>
            </a:endParaRPr>
          </a:p>
        </p:txBody>
      </p:sp>
      <p:sp>
        <p:nvSpPr>
          <p:cNvPr id="949" name="Google Shape;949;p3"/>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4</a:t>
            </a:r>
            <a:endParaRPr/>
          </a:p>
        </p:txBody>
      </p:sp>
      <p:sp>
        <p:nvSpPr>
          <p:cNvPr id="2" name="AutoShape 2">
            <a:extLst>
              <a:ext uri="{FF2B5EF4-FFF2-40B4-BE49-F238E27FC236}">
                <a16:creationId xmlns:a16="http://schemas.microsoft.com/office/drawing/2014/main" id="{01BCD212-1759-6892-84DD-A73DE05EB064}"/>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47BD539-F607-3BD3-45FD-0D4A8B7C9478}"/>
              </a:ext>
            </a:extLst>
          </p:cNvPr>
          <p:cNvPicPr>
            <a:picLocks noChangeAspect="1"/>
          </p:cNvPicPr>
          <p:nvPr/>
        </p:nvPicPr>
        <p:blipFill>
          <a:blip r:embed="rId3"/>
          <a:stretch>
            <a:fillRect/>
          </a:stretch>
        </p:blipFill>
        <p:spPr>
          <a:xfrm>
            <a:off x="5076968" y="1393684"/>
            <a:ext cx="4032101" cy="2660931"/>
          </a:xfrm>
          <a:prstGeom prst="rect">
            <a:avLst/>
          </a:prstGeom>
        </p:spPr>
      </p:pic>
    </p:spTree>
    <p:extLst>
      <p:ext uri="{BB962C8B-B14F-4D97-AF65-F5344CB8AC3E}">
        <p14:creationId xmlns:p14="http://schemas.microsoft.com/office/powerpoint/2010/main" val="21467459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pic>
        <p:nvPicPr>
          <p:cNvPr id="964" name="Google Shape;964;p5"/>
          <p:cNvPicPr preferRelativeResize="0"/>
          <p:nvPr/>
        </p:nvPicPr>
        <p:blipFill rotWithShape="1">
          <a:blip r:embed="rId3">
            <a:alphaModFix/>
          </a:blip>
          <a:srcRect/>
          <a:stretch/>
        </p:blipFill>
        <p:spPr>
          <a:xfrm>
            <a:off x="5041783" y="714057"/>
            <a:ext cx="3607267" cy="1920085"/>
          </a:xfrm>
          <a:prstGeom prst="rect">
            <a:avLst/>
          </a:prstGeom>
          <a:noFill/>
          <a:ln>
            <a:noFill/>
          </a:ln>
        </p:spPr>
      </p:pic>
      <p:sp>
        <p:nvSpPr>
          <p:cNvPr id="963" name="Google Shape;963;p5"/>
          <p:cNvSpPr txBox="1"/>
          <p:nvPr/>
        </p:nvSpPr>
        <p:spPr>
          <a:xfrm>
            <a:off x="600078" y="714057"/>
            <a:ext cx="7843708" cy="4019522"/>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20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Khi nào sử dụng Spark ?</a:t>
            </a:r>
            <a:endParaRPr sz="12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Spark được sử dụng cho:</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Xử lý </a:t>
            </a:r>
            <a:r>
              <a:rPr lang="en-US" sz="1600">
                <a:latin typeface="#9Slide02 Noi dung rat dai" panose="02000000000000000000" pitchFamily="2" charset="0"/>
                <a:ea typeface="#9Slide02 Noi dung rat dai" panose="02000000000000000000" pitchFamily="2" charset="0"/>
                <a:cs typeface="Cambria"/>
                <a:sym typeface="Cambria"/>
              </a:rPr>
              <a:t>big data</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Phân tích tương tác</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a:latin typeface="#9Slide02 Noi dung rat dai" panose="02000000000000000000" pitchFamily="2" charset="0"/>
                <a:ea typeface="#9Slide02 Noi dung rat dai" panose="02000000000000000000" pitchFamily="2" charset="0"/>
                <a:cs typeface="Cambria"/>
                <a:sym typeface="Cambria"/>
              </a:rPr>
              <a:t>Xây dựng đường dây dữ liệu cho machine learning</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Spark không được sử dụng khi:</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Chỉ có một lượng dữ liệu nhỏ</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l"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Chỉ có những thao tác đơn giản</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184150" algn="l" rtl="0">
              <a:lnSpc>
                <a:spcPct val="110000"/>
              </a:lnSpc>
              <a:spcBef>
                <a:spcPts val="0"/>
              </a:spcBef>
              <a:spcAft>
                <a:spcPts val="0"/>
              </a:spcAft>
              <a:buClr>
                <a:srgbClr val="000000"/>
              </a:buClr>
              <a:buSzPts val="1600"/>
              <a:buFont typeface="Noto Sans Symbols"/>
              <a:buNone/>
            </a:pP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0" marR="0" lvl="0" indent="0" algn="l" rtl="0">
              <a:lnSpc>
                <a:spcPct val="110000"/>
              </a:lnSpc>
              <a:spcBef>
                <a:spcPts val="0"/>
              </a:spcBef>
              <a:spcAft>
                <a:spcPts val="0"/>
              </a:spcAft>
              <a:buNone/>
            </a:pPr>
            <a:r>
              <a:rPr lang="en-US" sz="20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Tại sao không sử dụng Spark cho dữ liệu nhỏ và đơn giản ?</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Chi phí cài đặt và cấu hình </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Hiệu suất không tối ưu cho dữ liệu nhỏ</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Khó khăn trong việc phát triển và gỡ lỗi</a:t>
            </a:r>
            <a:endParaRPr>
              <a:latin typeface="#9Slide02 Noi dung rat dai" panose="02000000000000000000" pitchFamily="2" charset="0"/>
              <a:ea typeface="#9Slide02 Noi dung rat dai" panose="02000000000000000000" pitchFamily="2" charset="0"/>
            </a:endParaRPr>
          </a:p>
          <a:p>
            <a:pPr marL="285750" marR="0" lvl="0" indent="-285750" algn="l"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Quản lý tài nguyên không hiệu quả</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p:txBody>
      </p:sp>
      <p:sp>
        <p:nvSpPr>
          <p:cNvPr id="965" name="Google Shape;965;p5"/>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5</a:t>
            </a:r>
            <a:endParaRPr/>
          </a:p>
        </p:txBody>
      </p:sp>
      <p:sp>
        <p:nvSpPr>
          <p:cNvPr id="966" name="Google Shape;966;p5"/>
          <p:cNvSpPr txBox="1">
            <a:spLocks noGrp="1"/>
          </p:cNvSpPr>
          <p:nvPr>
            <p:ph type="title"/>
          </p:nvPr>
        </p:nvSpPr>
        <p:spPr>
          <a:xfrm>
            <a:off x="600078" y="42641"/>
            <a:ext cx="7704000" cy="576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3500"/>
              <a:buNone/>
            </a:pPr>
            <a:r>
              <a:rPr lang="en-US" sz="3000">
                <a:solidFill>
                  <a:schemeClr val="dk1"/>
                </a:solidFill>
                <a:latin typeface="Cambria"/>
                <a:ea typeface="Cambria"/>
                <a:cs typeface="Cambria"/>
                <a:sym typeface="Cambria"/>
              </a:rPr>
              <a:t>I. Apache Spark</a:t>
            </a:r>
            <a:endParaRPr sz="3000">
              <a:solidFill>
                <a:schemeClr val="dk1"/>
              </a:solidFill>
              <a:latin typeface="Cambria"/>
              <a:ea typeface="Cambria"/>
              <a:cs typeface="Cambria"/>
              <a:sym typeface="Cambria"/>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6"/>
          <p:cNvSpPr txBox="1">
            <a:spLocks noGrp="1"/>
          </p:cNvSpPr>
          <p:nvPr>
            <p:ph type="title"/>
          </p:nvPr>
        </p:nvSpPr>
        <p:spPr>
          <a:xfrm>
            <a:off x="3288152" y="182542"/>
            <a:ext cx="2327851"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9Slide01 Tieu de ngan" panose="00000800000000000000" pitchFamily="2" charset="0"/>
                <a:ea typeface="Cambria"/>
                <a:cs typeface="Cambria"/>
                <a:sym typeface="Cambria"/>
              </a:rPr>
              <a:t>II. PySpark</a:t>
            </a:r>
            <a:endParaRPr sz="3000">
              <a:latin typeface="#9Slide01 Tieu de ngan" panose="00000800000000000000" pitchFamily="2" charset="0"/>
              <a:ea typeface="Cambria"/>
              <a:cs typeface="Cambria"/>
              <a:sym typeface="Cambria"/>
            </a:endParaRPr>
          </a:p>
        </p:txBody>
      </p:sp>
      <p:sp>
        <p:nvSpPr>
          <p:cNvPr id="972" name="Google Shape;972;p6"/>
          <p:cNvSpPr txBox="1"/>
          <p:nvPr/>
        </p:nvSpPr>
        <p:spPr>
          <a:xfrm>
            <a:off x="962958" y="899705"/>
            <a:ext cx="7458239" cy="307157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PySpark là gì?</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just"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PySpark là một gói Python cho Apache Spark, một framework phân tán mã nguồn mở được sử dụng để xử lý dữ liệu lớn.</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Cho phép xử lý dữ liệu phân tán trên một cụm máy tính, giúp tăng hiệu suất và mở rộng khả năng xử lý dữ liệu.</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184150" algn="just" rtl="0">
              <a:lnSpc>
                <a:spcPct val="110000"/>
              </a:lnSpc>
              <a:spcBef>
                <a:spcPts val="0"/>
              </a:spcBef>
              <a:spcAft>
                <a:spcPts val="0"/>
              </a:spcAft>
              <a:buClr>
                <a:srgbClr val="000000"/>
              </a:buClr>
              <a:buSzPts val="1600"/>
              <a:buFont typeface="Arial"/>
              <a:buNone/>
            </a:pP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just" rtl="0">
              <a:lnSpc>
                <a:spcPct val="110000"/>
              </a:lnSpc>
              <a:spcBef>
                <a:spcPts val="0"/>
              </a:spcBef>
              <a:spcAft>
                <a:spcPts val="0"/>
              </a:spcAft>
              <a:buClr>
                <a:srgbClr val="000000"/>
              </a:buClr>
              <a:buSzPts val="1600"/>
              <a:buFont typeface="Noto Sans Symbols"/>
              <a:buChar char="❑"/>
            </a:pPr>
            <a:r>
              <a:rPr lang="en-US" sz="16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Tại sao lại là PySpark?</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a:p>
            <a:pPr marL="285750" marR="0" lvl="0" indent="-285750" algn="just"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PySpark cung cấp tính linh hoạt và tiện ích cho việc xử lý dữ liệu lớn bằng Python, một ngôn ngữ phổ biến trong cộng đồng khoa học dữ liệu.</a:t>
            </a:r>
            <a:endParaRPr>
              <a:latin typeface="#9Slide02 Noi dung rat dai" panose="02000000000000000000" pitchFamily="2" charset="0"/>
              <a:ea typeface="#9Slide02 Noi dung rat dai" panose="02000000000000000000" pitchFamily="2" charset="0"/>
            </a:endParaRPr>
          </a:p>
          <a:p>
            <a:pPr marL="285750" marR="0" lvl="0" indent="-285750" algn="just" rtl="0">
              <a:lnSpc>
                <a:spcPct val="110000"/>
              </a:lnSpc>
              <a:spcBef>
                <a:spcPts val="0"/>
              </a:spcBef>
              <a:spcAft>
                <a:spcPts val="0"/>
              </a:spcAft>
              <a:buClr>
                <a:srgbClr val="000000"/>
              </a:buClr>
              <a:buSzPts val="1600"/>
              <a:buFont typeface="Arial"/>
              <a:buChar char="•"/>
            </a:pPr>
            <a:r>
              <a:rPr lang="en-US"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Điều này giúp kết hợp sức mạnh của Apache Spark với tính dễ sử dụng của Python, tạo ra một môi trường lý tưởng cho phân tích dữ liệu.</a:t>
            </a:r>
            <a:endParaRPr sz="16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p:txBody>
      </p:sp>
      <p:pic>
        <p:nvPicPr>
          <p:cNvPr id="973" name="Google Shape;973;p6"/>
          <p:cNvPicPr preferRelativeResize="0"/>
          <p:nvPr/>
        </p:nvPicPr>
        <p:blipFill rotWithShape="1">
          <a:blip r:embed="rId3">
            <a:alphaModFix/>
          </a:blip>
          <a:srcRect/>
          <a:stretch/>
        </p:blipFill>
        <p:spPr>
          <a:xfrm>
            <a:off x="2099279" y="3916423"/>
            <a:ext cx="4705598" cy="1255689"/>
          </a:xfrm>
          <a:prstGeom prst="rect">
            <a:avLst/>
          </a:prstGeom>
          <a:noFill/>
          <a:ln>
            <a:noFill/>
          </a:ln>
        </p:spPr>
      </p:pic>
      <p:sp>
        <p:nvSpPr>
          <p:cNvPr id="974" name="Google Shape;974;p6"/>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6</a:t>
            </a:r>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2"/>
        <p:cNvGrpSpPr/>
        <p:nvPr/>
      </p:nvGrpSpPr>
      <p:grpSpPr>
        <a:xfrm>
          <a:off x="0" y="0"/>
          <a:ext cx="0" cy="0"/>
          <a:chOff x="0" y="0"/>
          <a:chExt cx="0" cy="0"/>
        </a:xfrm>
      </p:grpSpPr>
      <p:sp>
        <p:nvSpPr>
          <p:cNvPr id="993" name="Google Shape;993;p9"/>
          <p:cNvSpPr txBox="1">
            <a:spLocks noGrp="1"/>
          </p:cNvSpPr>
          <p:nvPr>
            <p:ph type="title"/>
          </p:nvPr>
        </p:nvSpPr>
        <p:spPr>
          <a:xfrm>
            <a:off x="3504558" y="20495"/>
            <a:ext cx="1895040"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9Slide01 Tieu de ngan" panose="00000800000000000000" pitchFamily="2" charset="0"/>
                <a:ea typeface="Cambria"/>
                <a:cs typeface="Cambria"/>
                <a:sym typeface="Cambria"/>
              </a:rPr>
              <a:t>III. RDDs</a:t>
            </a:r>
            <a:endParaRPr>
              <a:latin typeface="#9Slide01 Tieu de ngan" panose="00000800000000000000" pitchFamily="2" charset="0"/>
            </a:endParaRPr>
          </a:p>
        </p:txBody>
      </p:sp>
      <p:sp>
        <p:nvSpPr>
          <p:cNvPr id="994" name="Google Shape;994;p9"/>
          <p:cNvSpPr txBox="1"/>
          <p:nvPr/>
        </p:nvSpPr>
        <p:spPr>
          <a:xfrm>
            <a:off x="534384" y="680889"/>
            <a:ext cx="7302951" cy="1089489"/>
          </a:xfrm>
          <a:prstGeom prst="rect">
            <a:avLst/>
          </a:prstGeom>
          <a:noFill/>
          <a:ln>
            <a:noFill/>
          </a:ln>
        </p:spPr>
        <p:txBody>
          <a:bodyPr spcFirstLastPara="1" wrap="square" lIns="91425" tIns="45700" rIns="91425" bIns="45700" anchor="t" anchorCtr="0">
            <a:spAutoFit/>
          </a:bodyPr>
          <a:lstStyle/>
          <a:p>
            <a:pPr marR="0" lvl="0" algn="l" rtl="0">
              <a:lnSpc>
                <a:spcPct val="120000"/>
              </a:lnSpc>
              <a:spcBef>
                <a:spcPts val="0"/>
              </a:spcBef>
              <a:spcAft>
                <a:spcPts val="0"/>
              </a:spcAft>
              <a:buClr>
                <a:srgbClr val="000000"/>
              </a:buClr>
              <a:buSzPts val="1600"/>
            </a:pPr>
            <a:r>
              <a:rPr lang="en-US" sz="18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RDD là viết tắt của "Resilient Distributed Dataset", một cấu trúc dữ liệu cơ bản trong Apache Spark. RDD là một tập hợp bất biến các phần tử được phân tán trên các node trong một cụm Spark.</a:t>
            </a:r>
            <a:endParaRPr sz="18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p:txBody>
      </p:sp>
      <p:sp>
        <p:nvSpPr>
          <p:cNvPr id="995" name="Google Shape;995;p9"/>
          <p:cNvSpPr txBox="1"/>
          <p:nvPr/>
        </p:nvSpPr>
        <p:spPr>
          <a:xfrm>
            <a:off x="7526867" y="4242024"/>
            <a:ext cx="78722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a:solidFill>
                  <a:srgbClr val="000000"/>
                </a:solidFill>
                <a:latin typeface="Cambria"/>
                <a:ea typeface="Cambria"/>
                <a:cs typeface="Cambria"/>
                <a:sym typeface="Cambria"/>
              </a:rPr>
              <a:t>8</a:t>
            </a:r>
            <a:endParaRPr/>
          </a:p>
        </p:txBody>
      </p:sp>
      <p:sp>
        <p:nvSpPr>
          <p:cNvPr id="2" name="Google Shape;994;p9">
            <a:extLst>
              <a:ext uri="{FF2B5EF4-FFF2-40B4-BE49-F238E27FC236}">
                <a16:creationId xmlns:a16="http://schemas.microsoft.com/office/drawing/2014/main" id="{67965178-96C6-3A53-AB88-51AAA94D7630}"/>
              </a:ext>
            </a:extLst>
          </p:cNvPr>
          <p:cNvSpPr txBox="1"/>
          <p:nvPr/>
        </p:nvSpPr>
        <p:spPr>
          <a:xfrm>
            <a:off x="617528" y="2330548"/>
            <a:ext cx="7302951" cy="1754286"/>
          </a:xfrm>
          <a:prstGeom prst="rect">
            <a:avLst/>
          </a:prstGeom>
          <a:noFill/>
          <a:ln>
            <a:noFill/>
          </a:ln>
        </p:spPr>
        <p:txBody>
          <a:bodyPr spcFirstLastPara="1" wrap="square" lIns="91425" tIns="45700" rIns="91425" bIns="45700" anchor="t" anchorCtr="0">
            <a:spAutoFit/>
          </a:bodyPr>
          <a:lstStyle/>
          <a:p>
            <a:pPr marR="0" lvl="0" algn="l" rtl="0">
              <a:lnSpc>
                <a:spcPct val="120000"/>
              </a:lnSpc>
              <a:spcBef>
                <a:spcPts val="0"/>
              </a:spcBef>
              <a:spcAft>
                <a:spcPts val="0"/>
              </a:spcAft>
              <a:buClr>
                <a:srgbClr val="000000"/>
              </a:buClr>
              <a:buSzPts val="1600"/>
            </a:pPr>
            <a:r>
              <a:rPr lang="en-US" sz="18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Nguyên lý hoạt động:</a:t>
            </a:r>
          </a:p>
          <a:p>
            <a:pPr marL="285750" marR="0" lvl="0" indent="-285750" algn="l" rtl="0">
              <a:lnSpc>
                <a:spcPct val="120000"/>
              </a:lnSpc>
              <a:spcBef>
                <a:spcPts val="0"/>
              </a:spcBef>
              <a:spcAft>
                <a:spcPts val="0"/>
              </a:spcAft>
              <a:buClr>
                <a:srgbClr val="000000"/>
              </a:buClr>
              <a:buSzPts val="1600"/>
              <a:buFont typeface="Arial" panose="020B0604020202020204" pitchFamily="34" charset="0"/>
              <a:buChar char="•"/>
            </a:pPr>
            <a:r>
              <a:rPr lang="en-US" sz="1800">
                <a:latin typeface="#9Slide02 Noi dung rat dai" panose="02000000000000000000" pitchFamily="2" charset="0"/>
                <a:ea typeface="#9Slide02 Noi dung rat dai" panose="02000000000000000000" pitchFamily="2" charset="0"/>
                <a:cs typeface="Cambria"/>
                <a:sym typeface="Cambria"/>
              </a:rPr>
              <a:t>Phân tán(Distributed)</a:t>
            </a:r>
          </a:p>
          <a:p>
            <a:pPr marL="285750" marR="0" lvl="0" indent="-285750" algn="l" rtl="0">
              <a:lnSpc>
                <a:spcPct val="120000"/>
              </a:lnSpc>
              <a:spcBef>
                <a:spcPts val="0"/>
              </a:spcBef>
              <a:spcAft>
                <a:spcPts val="0"/>
              </a:spcAft>
              <a:buClr>
                <a:srgbClr val="000000"/>
              </a:buClr>
              <a:buSzPts val="1600"/>
              <a:buFont typeface="Arial" panose="020B0604020202020204" pitchFamily="34" charset="0"/>
              <a:buChar char="•"/>
            </a:pPr>
            <a:r>
              <a:rPr lang="en-US" sz="18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Bất biến(Immutable)</a:t>
            </a:r>
          </a:p>
          <a:p>
            <a:pPr marL="285750" marR="0" lvl="0" indent="-285750" algn="l" rtl="0">
              <a:lnSpc>
                <a:spcPct val="120000"/>
              </a:lnSpc>
              <a:spcBef>
                <a:spcPts val="0"/>
              </a:spcBef>
              <a:spcAft>
                <a:spcPts val="0"/>
              </a:spcAft>
              <a:buClr>
                <a:srgbClr val="000000"/>
              </a:buClr>
              <a:buSzPts val="1600"/>
              <a:buFont typeface="Arial" panose="020B0604020202020204" pitchFamily="34" charset="0"/>
              <a:buChar char="•"/>
            </a:pPr>
            <a:r>
              <a:rPr lang="en-US" sz="1800">
                <a:latin typeface="#9Slide02 Noi dung rat dai" panose="02000000000000000000" pitchFamily="2" charset="0"/>
                <a:ea typeface="#9Slide02 Noi dung rat dai" panose="02000000000000000000" pitchFamily="2" charset="0"/>
                <a:cs typeface="Cambria"/>
                <a:sym typeface="Cambria"/>
              </a:rPr>
              <a:t>Chịu lỗi(Fault-tolerant)</a:t>
            </a:r>
          </a:p>
          <a:p>
            <a:pPr marL="285750" marR="0" lvl="0" indent="-285750" algn="l" rtl="0">
              <a:lnSpc>
                <a:spcPct val="120000"/>
              </a:lnSpc>
              <a:spcBef>
                <a:spcPts val="0"/>
              </a:spcBef>
              <a:spcAft>
                <a:spcPts val="0"/>
              </a:spcAft>
              <a:buClr>
                <a:srgbClr val="000000"/>
              </a:buClr>
              <a:buSzPts val="1600"/>
              <a:buFont typeface="Arial" panose="020B0604020202020204" pitchFamily="34" charset="0"/>
              <a:buChar char="•"/>
            </a:pPr>
            <a:r>
              <a:rPr lang="en-US" sz="18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rPr>
              <a:t>Kh</a:t>
            </a:r>
            <a:r>
              <a:rPr lang="en-US" sz="1800">
                <a:latin typeface="#9Slide02 Noi dung rat dai" panose="02000000000000000000" pitchFamily="2" charset="0"/>
                <a:ea typeface="#9Slide02 Noi dung rat dai" panose="02000000000000000000" pitchFamily="2" charset="0"/>
                <a:cs typeface="Cambria"/>
                <a:sym typeface="Cambria"/>
              </a:rPr>
              <a:t>ả năng lưu trữ(Persistence)</a:t>
            </a:r>
            <a:endParaRPr sz="1800" b="0" i="0" u="none" strike="noStrike" cap="none">
              <a:solidFill>
                <a:srgbClr val="000000"/>
              </a:solidFill>
              <a:latin typeface="#9Slide02 Noi dung rat dai" panose="02000000000000000000" pitchFamily="2" charset="0"/>
              <a:ea typeface="#9Slide02 Noi dung rat dai" panose="02000000000000000000" pitchFamily="2" charset="0"/>
              <a:cs typeface="Cambria"/>
              <a:sym typeface="Cambria"/>
            </a:endParaRPr>
          </a:p>
        </p:txBody>
      </p:sp>
      <p:sp>
        <p:nvSpPr>
          <p:cNvPr id="3" name="Rectangle 2">
            <a:extLst>
              <a:ext uri="{FF2B5EF4-FFF2-40B4-BE49-F238E27FC236}">
                <a16:creationId xmlns:a16="http://schemas.microsoft.com/office/drawing/2014/main" id="{17AD897E-3A39-B1A5-B909-0D8156483A61}"/>
              </a:ext>
            </a:extLst>
          </p:cNvPr>
          <p:cNvSpPr>
            <a:spLocks noChangeAspect="1"/>
          </p:cNvSpPr>
          <p:nvPr>
            <p:custDataLst>
              <p:tags r:id="rId1"/>
            </p:custDataLst>
          </p:nvPr>
        </p:nvSpPr>
        <p:spPr>
          <a:xfrm>
            <a:off x="4185859" y="1770378"/>
            <a:ext cx="4305783" cy="3171463"/>
          </a:xfrm>
          <a:prstGeom prst="rect">
            <a:avLst/>
          </a:prstGeom>
          <a:blipFill dpi="0" rotWithShape="0">
            <a:blip r:embed="rId4">
              <a:alphaModFix/>
              <a:extLst>
                <a:ext uri="{28A0092B-C50C-407E-A947-70E740481C1C}">
                  <a14:useLocalDpi xmlns:a14="http://schemas.microsoft.com/office/drawing/2010/main" val="0"/>
                </a:ext>
              </a:extLst>
            </a:blip>
            <a:srcRect/>
            <a:stretch>
              <a:fillRect t="-912" b="-912"/>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5A872DD-FA8C-3E3C-CFDC-67BF19324057}"/>
              </a:ext>
            </a:extLst>
          </p:cNvPr>
          <p:cNvSpPr txBox="1"/>
          <p:nvPr/>
        </p:nvSpPr>
        <p:spPr>
          <a:xfrm>
            <a:off x="8731250" y="4196080"/>
            <a:ext cx="255270" cy="307777"/>
          </a:xfrm>
          <a:prstGeom prst="rect">
            <a:avLst/>
          </a:prstGeom>
          <a:noFill/>
        </p:spPr>
        <p:txBody>
          <a:bodyPr wrap="square">
            <a:spAutoFit/>
          </a:bodyPr>
          <a:lstStyle/>
          <a:p>
            <a:pPr marL="0" marR="0" lvl="0" indent="0" algn="ctr" rtl="0">
              <a:lnSpc>
                <a:spcPct val="100000"/>
              </a:lnSpc>
              <a:spcBef>
                <a:spcPts val="0"/>
              </a:spcBef>
              <a:spcAft>
                <a:spcPts val="0"/>
              </a:spcAft>
              <a:buNone/>
            </a:pPr>
            <a:r>
              <a:rPr lang="en-US">
                <a:latin typeface="Cambria"/>
                <a:ea typeface="Cambria"/>
                <a:sym typeface="Cambria"/>
              </a:rPr>
              <a:t>7</a:t>
            </a:r>
            <a:endParaRPr lang="en-US"/>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sp>
        <p:nvSpPr>
          <p:cNvPr id="1021" name="Google Shape;1021;p13"/>
          <p:cNvSpPr txBox="1">
            <a:spLocks noGrp="1"/>
          </p:cNvSpPr>
          <p:nvPr>
            <p:ph type="title"/>
          </p:nvPr>
        </p:nvSpPr>
        <p:spPr>
          <a:xfrm>
            <a:off x="1972887" y="43642"/>
            <a:ext cx="4958379" cy="715550"/>
          </a:xfrm>
          <a:prstGeom prst="rect">
            <a:avLst/>
          </a:prstGeom>
          <a:noFill/>
          <a:ln>
            <a:noFill/>
          </a:ln>
        </p:spPr>
        <p:txBody>
          <a:bodyPr spcFirstLastPara="1" wrap="none" lIns="91425" tIns="91425" rIns="91425" bIns="91425" anchor="t" anchorCtr="0">
            <a:spAutoFit/>
          </a:bodyPr>
          <a:lstStyle/>
          <a:p>
            <a:pPr marL="0" lvl="0" indent="0" algn="ctr" rtl="0">
              <a:lnSpc>
                <a:spcPct val="115000"/>
              </a:lnSpc>
              <a:spcBef>
                <a:spcPts val="0"/>
              </a:spcBef>
              <a:spcAft>
                <a:spcPts val="0"/>
              </a:spcAft>
              <a:buSzPts val="3500"/>
              <a:buNone/>
            </a:pPr>
            <a:r>
              <a:rPr lang="en-US" sz="3000">
                <a:latin typeface="#9Slide01 Tieu de ngan" panose="00000800000000000000" pitchFamily="2" charset="0"/>
                <a:ea typeface="Cambria"/>
                <a:cs typeface="Cambria"/>
                <a:sym typeface="Cambria"/>
              </a:rPr>
              <a:t>IV. PySpark DataFrame </a:t>
            </a:r>
            <a:endParaRPr>
              <a:latin typeface="#9Slide01 Tieu de ngan" panose="00000800000000000000" pitchFamily="2" charset="0"/>
            </a:endParaRPr>
          </a:p>
        </p:txBody>
      </p:sp>
      <p:sp>
        <p:nvSpPr>
          <p:cNvPr id="1022" name="Google Shape;1022;p13"/>
          <p:cNvSpPr txBox="1"/>
          <p:nvPr/>
        </p:nvSpPr>
        <p:spPr>
          <a:xfrm>
            <a:off x="549171" y="838780"/>
            <a:ext cx="7764921" cy="1421887"/>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20000"/>
              </a:lnSpc>
              <a:spcBef>
                <a:spcPts val="0"/>
              </a:spcBef>
              <a:spcAft>
                <a:spcPts val="0"/>
              </a:spcAft>
              <a:buClr>
                <a:srgbClr val="000000"/>
              </a:buClr>
              <a:buSzPts val="1600"/>
              <a:buFont typeface="Noto Sans Symbols"/>
              <a:buChar char="❑"/>
            </a:pPr>
            <a:r>
              <a:rPr lang="en-US" sz="1800" b="0" i="0" u="none" strike="noStrike" cap="none">
                <a:solidFill>
                  <a:srgbClr val="FF0000"/>
                </a:solidFill>
                <a:latin typeface="#9Slide02 Noi dung rat dai" panose="02000000000000000000" pitchFamily="2" charset="0"/>
                <a:ea typeface="#9Slide02 Noi dung rat dai" panose="02000000000000000000" pitchFamily="2" charset="0"/>
                <a:cs typeface="Cambria"/>
                <a:sym typeface="Cambria"/>
              </a:rPr>
              <a:t>Khái niệm</a:t>
            </a:r>
            <a:endParaRPr sz="1600">
              <a:latin typeface="#9Slide02 Noi dung rat dai" panose="02000000000000000000" pitchFamily="2" charset="0"/>
              <a:ea typeface="#9Slide02 Noi dung rat dai" panose="02000000000000000000" pitchFamily="2" charset="0"/>
            </a:endParaRPr>
          </a:p>
          <a:p>
            <a:pPr marL="285750" marR="0" lvl="0" indent="-285750" algn="just" rtl="0">
              <a:lnSpc>
                <a:spcPct val="120000"/>
              </a:lnSpc>
              <a:spcBef>
                <a:spcPts val="0"/>
              </a:spcBef>
              <a:spcAft>
                <a:spcPts val="0"/>
              </a:spcAft>
              <a:buClr>
                <a:srgbClr val="000000"/>
              </a:buClr>
              <a:buSzPts val="1600"/>
              <a:buFont typeface="Arial"/>
              <a:buChar char="•"/>
            </a:pPr>
            <a:r>
              <a:rPr lang="vi-VN" sz="1800">
                <a:latin typeface="#9Slide02 Noi dung rat dai" panose="02000000000000000000" pitchFamily="2" charset="0"/>
                <a:ea typeface="#9Slide02 Noi dung rat dai" panose="02000000000000000000" pitchFamily="2" charset="0"/>
              </a:rPr>
              <a:t>PySpark DataFrame </a:t>
            </a:r>
            <a:r>
              <a:rPr lang="en-US" sz="1800">
                <a:latin typeface="#9Slide02 Noi dung rat dai" panose="02000000000000000000" pitchFamily="2" charset="0"/>
                <a:ea typeface="#9Slide02 Noi dung rat dai" panose="02000000000000000000" pitchFamily="2" charset="0"/>
              </a:rPr>
              <a:t>được xây dựng dựa trên RDD</a:t>
            </a:r>
          </a:p>
          <a:p>
            <a:pPr marL="285750" marR="0" lvl="0" indent="-285750" algn="just" rtl="0">
              <a:lnSpc>
                <a:spcPct val="120000"/>
              </a:lnSpc>
              <a:spcBef>
                <a:spcPts val="0"/>
              </a:spcBef>
              <a:spcAft>
                <a:spcPts val="0"/>
              </a:spcAft>
              <a:buClr>
                <a:srgbClr val="000000"/>
              </a:buClr>
              <a:buSzPts val="1600"/>
              <a:buFont typeface="Arial"/>
              <a:buChar char="•"/>
            </a:pPr>
            <a:r>
              <a:rPr lang="vi-VN" sz="18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PySpark DataFrame là một cấu trúc dữ liệu dạng bảng được tổ chức phân tán, giúp xử lý dữ liệu lớn hiệu quả</a:t>
            </a:r>
            <a:r>
              <a:rPr lang="en-US" sz="1800" b="0" i="0" u="none" strike="noStrike" cap="none">
                <a:solidFill>
                  <a:schemeClr val="dk1"/>
                </a:solidFill>
                <a:latin typeface="#9Slide02 Noi dung rat dai" panose="02000000000000000000" pitchFamily="2" charset="0"/>
                <a:ea typeface="#9Slide02 Noi dung rat dai" panose="02000000000000000000" pitchFamily="2" charset="0"/>
                <a:cs typeface="Cambria"/>
                <a:sym typeface="Cambria"/>
              </a:rPr>
              <a:t>, tối ưu hóa cho hiệu suất và khả năng mở rộng.</a:t>
            </a:r>
            <a:endParaRPr lang="vi-VN" sz="1800">
              <a:latin typeface="#9Slide02 Noi dung rat dai" panose="02000000000000000000" pitchFamily="2" charset="0"/>
              <a:ea typeface="#9Slide02 Noi dung rat dai" panose="02000000000000000000" pitchFamily="2" charset="0"/>
            </a:endParaRPr>
          </a:p>
        </p:txBody>
      </p:sp>
      <p:sp>
        <p:nvSpPr>
          <p:cNvPr id="1023" name="Google Shape;1023;p13"/>
          <p:cNvSpPr txBox="1"/>
          <p:nvPr/>
        </p:nvSpPr>
        <p:spPr>
          <a:xfrm>
            <a:off x="7526867" y="4242024"/>
            <a:ext cx="787225"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a:latin typeface="Cambria"/>
                <a:ea typeface="Cambria"/>
                <a:sym typeface="Cambria"/>
              </a:rPr>
              <a:t>8</a:t>
            </a:r>
            <a:endParaRPr/>
          </a:p>
        </p:txBody>
      </p:sp>
      <p:pic>
        <p:nvPicPr>
          <p:cNvPr id="3" name="Picture 2">
            <a:extLst>
              <a:ext uri="{FF2B5EF4-FFF2-40B4-BE49-F238E27FC236}">
                <a16:creationId xmlns:a16="http://schemas.microsoft.com/office/drawing/2014/main" id="{7DA12902-1075-0CE1-19C4-271618FF9CA6}"/>
              </a:ext>
            </a:extLst>
          </p:cNvPr>
          <p:cNvPicPr>
            <a:picLocks noChangeAspect="1"/>
          </p:cNvPicPr>
          <p:nvPr/>
        </p:nvPicPr>
        <p:blipFill>
          <a:blip r:embed="rId3"/>
          <a:stretch>
            <a:fillRect/>
          </a:stretch>
        </p:blipFill>
        <p:spPr>
          <a:xfrm>
            <a:off x="3870635" y="2340256"/>
            <a:ext cx="3236221" cy="2571750"/>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FILL" val="a1"/>
</p:tagLst>
</file>

<file path=ppt/tags/tag2.xml><?xml version="1.0" encoding="utf-8"?>
<p:tagLst xmlns:a="http://schemas.openxmlformats.org/drawingml/2006/main" xmlns:r="http://schemas.openxmlformats.org/officeDocument/2006/relationships" xmlns:p="http://schemas.openxmlformats.org/presentationml/2006/main">
  <p:tag name="FILL" val="a1"/>
</p:tagLst>
</file>

<file path=ppt/tags/tag3.xml><?xml version="1.0" encoding="utf-8"?>
<p:tagLst xmlns:a="http://schemas.openxmlformats.org/drawingml/2006/main" xmlns:r="http://schemas.openxmlformats.org/officeDocument/2006/relationships" xmlns:p="http://schemas.openxmlformats.org/presentationml/2006/main">
  <p:tag name="FILL" val="a1"/>
</p:tagLst>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9Slide.vn</Template>
  <TotalTime>190</TotalTime>
  <Words>2688</Words>
  <Application>Microsoft Office PowerPoint</Application>
  <PresentationFormat>On-screen Show (16:9)</PresentationFormat>
  <Paragraphs>185</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#9Slide02 Noi dung rat dai</vt:lpstr>
      <vt:lpstr>Noto Sans Symbols</vt:lpstr>
      <vt:lpstr>Arial</vt:lpstr>
      <vt:lpstr>#9Slide01 Tieu de ngan</vt:lpstr>
      <vt:lpstr>Actor</vt:lpstr>
      <vt:lpstr>Cambria</vt:lpstr>
      <vt:lpstr>Muli</vt:lpstr>
      <vt:lpstr>Montserrat</vt:lpstr>
      <vt:lpstr>Roboto</vt:lpstr>
      <vt:lpstr>The Fundamental Theorem of Calculus by Slidesgo</vt:lpstr>
      <vt:lpstr>Azure With PySpark DataFrame</vt:lpstr>
      <vt:lpstr>PowerPoint Presentation</vt:lpstr>
      <vt:lpstr>I. Apache Spark</vt:lpstr>
      <vt:lpstr>I. Apache Spark</vt:lpstr>
      <vt:lpstr>I. Apache Spark</vt:lpstr>
      <vt:lpstr>I. Apache Spark</vt:lpstr>
      <vt:lpstr>II. PySpark</vt:lpstr>
      <vt:lpstr>III. RDDs</vt:lpstr>
      <vt:lpstr>IV. PySpark DataFrame </vt:lpstr>
      <vt:lpstr>V. DataFrame</vt:lpstr>
      <vt:lpstr>V. DataFrame</vt:lpstr>
      <vt:lpstr>VI. PySpark DataFrame </vt:lpstr>
      <vt:lpstr>VI. PySpark DataFrame </vt:lpstr>
      <vt:lpstr>VII. SparkSQL</vt:lpstr>
      <vt:lpstr>VIII. Demo</vt:lpstr>
      <vt:lpstr>VIII. Demo</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dc:description>9Slide.vn</dc:description>
  <cp:lastModifiedBy>Phan Nguyễn Lâm Hà</cp:lastModifiedBy>
  <cp:revision>9</cp:revision>
  <dcterms:modified xsi:type="dcterms:W3CDTF">2024-12-18T01:00:09Z</dcterms:modified>
  <cp:category>9Slide.vn</cp:category>
</cp:coreProperties>
</file>