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8" d="100"/>
          <a:sy n="178" d="100"/>
        </p:scale>
        <p:origin x="-16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33D6-2708-442E-B0F1-60EBD836B575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5F0F-4599-4841-9AD9-E3E9010DBB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33D6-2708-442E-B0F1-60EBD836B575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5F0F-4599-4841-9AD9-E3E9010DBB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33D6-2708-442E-B0F1-60EBD836B575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5F0F-4599-4841-9AD9-E3E9010DBB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33D6-2708-442E-B0F1-60EBD836B575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5F0F-4599-4841-9AD9-E3E9010DBB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33D6-2708-442E-B0F1-60EBD836B575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5F0F-4599-4841-9AD9-E3E9010DBB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33D6-2708-442E-B0F1-60EBD836B575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5F0F-4599-4841-9AD9-E3E9010DBB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33D6-2708-442E-B0F1-60EBD836B575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5F0F-4599-4841-9AD9-E3E9010DBB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33D6-2708-442E-B0F1-60EBD836B575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5F0F-4599-4841-9AD9-E3E9010DBB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33D6-2708-442E-B0F1-60EBD836B575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5F0F-4599-4841-9AD9-E3E9010DBB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33D6-2708-442E-B0F1-60EBD836B575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5F0F-4599-4841-9AD9-E3E9010DBB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33D6-2708-442E-B0F1-60EBD836B575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5F0F-4599-4841-9AD9-E3E9010DBB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33D6-2708-442E-B0F1-60EBD836B575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65F0F-4599-4841-9AD9-E3E9010DBB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ika.apache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Tika</a:t>
            </a:r>
            <a:r>
              <a:rPr lang="en-US" dirty="0" smtClean="0"/>
              <a:t> Test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document is used for testing </a:t>
            </a:r>
            <a:r>
              <a:rPr lang="en-US" u="sng" dirty="0">
                <a:hlinkClick r:id="rId2"/>
              </a:rPr>
              <a:t>TIKA</a:t>
            </a:r>
            <a:r>
              <a:rPr lang="en-US" dirty="0"/>
              <a:t> text extraction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 smtClean="0"/>
              <a:t>All </a:t>
            </a:r>
            <a:r>
              <a:rPr lang="en-US" sz="2200" dirty="0" err="1" smtClean="0"/>
              <a:t>tika</a:t>
            </a:r>
            <a:r>
              <a:rPr lang="en-US" sz="2200" dirty="0" smtClean="0"/>
              <a:t> text extraction test documents should contain the following text which is usually formatted in interesting ways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XYZZY</a:t>
            </a:r>
          </a:p>
          <a:p>
            <a:pPr>
              <a:buNone/>
            </a:pPr>
            <a:r>
              <a:rPr lang="en-US" i="1" dirty="0" err="1" smtClean="0"/>
              <a:t>Plugh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He picked a pack of pickled almonds.</a:t>
            </a:r>
          </a:p>
          <a:p>
            <a:pPr>
              <a:buNone/>
            </a:pPr>
            <a:r>
              <a:rPr lang="en-US" u="sng" dirty="0" smtClean="0"/>
              <a:t>Use the force duke.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://allaboutalpha.com/blog/wp-content/uploads/2007/01/seal2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057400"/>
            <a:ext cx="2743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Tika Test Presentation</vt:lpstr>
      <vt:lpstr>All tika text extraction test documents should contain the following text which is usually formatted in interesting ways 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Tika Test Presentation</dc:title>
  <dc:creator>Kevin Miller</dc:creator>
  <cp:lastModifiedBy>Kevin Miller</cp:lastModifiedBy>
  <cp:revision>1</cp:revision>
  <dcterms:created xsi:type="dcterms:W3CDTF">2010-05-18T15:03:09Z</dcterms:created>
  <dcterms:modified xsi:type="dcterms:W3CDTF">2010-05-18T15:05:16Z</dcterms:modified>
</cp:coreProperties>
</file>