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14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6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80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91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12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71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9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11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0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9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57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6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3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2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47318-453E-4BE0-8017-1249BBA86BC1}" type="datetimeFigureOut">
              <a:rPr lang="en-IN" smtClean="0"/>
              <a:t>03-04-2021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98C4AA-4B6D-4255-BAC6-9F3AF6302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051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B3BAE-EF4F-48F6-881F-FDB6C8093E11}"/>
              </a:ext>
            </a:extLst>
          </p:cNvPr>
          <p:cNvSpPr txBox="1"/>
          <p:nvPr/>
        </p:nvSpPr>
        <p:spPr>
          <a:xfrm>
            <a:off x="119743" y="545841"/>
            <a:ext cx="11952513" cy="165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AUTOMATIC ROOM LIGHT INTENSITY BASED WINDOW BLIND CONTROL SYSTEM</a:t>
            </a:r>
            <a:endParaRPr lang="en-IN" sz="3600" b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AEBA0-79A1-463C-AB53-DD34A16A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5" y="2203859"/>
            <a:ext cx="2469308" cy="3457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4FEA6-2994-4351-998F-8D9AE5EF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70" y="2503747"/>
            <a:ext cx="3654186" cy="282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6F8DF-E115-4C66-A756-0003C832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31" y="2655899"/>
            <a:ext cx="3572361" cy="2675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AB5F96-31D0-451A-9114-1AFAC34CF65D}"/>
              </a:ext>
            </a:extLst>
          </p:cNvPr>
          <p:cNvSpPr txBox="1"/>
          <p:nvPr/>
        </p:nvSpPr>
        <p:spPr>
          <a:xfrm>
            <a:off x="6747406" y="5428102"/>
            <a:ext cx="4645272" cy="142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  <a:endParaRPr lang="en-IN" sz="14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Kush B. Patel (EC-50, A3)</a:t>
            </a:r>
            <a:endParaRPr lang="en-IN" sz="14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Sahilkumar S. Katiriya (EC-26, A2)</a:t>
            </a:r>
            <a:endParaRPr lang="en-IN" sz="14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Gurvir Singh Ratann (EC-22, A2)</a:t>
            </a:r>
            <a:endParaRPr lang="en-IN" sz="14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3B894-D256-435F-B9F5-7A4D38C5DB1C}"/>
              </a:ext>
            </a:extLst>
          </p:cNvPr>
          <p:cNvSpPr txBox="1"/>
          <p:nvPr/>
        </p:nvSpPr>
        <p:spPr>
          <a:xfrm>
            <a:off x="4269259" y="255373"/>
            <a:ext cx="365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PROJECT TIMELINE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631338-768D-4C54-921E-01A5D1DB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6271"/>
              </p:ext>
            </p:extLst>
          </p:nvPr>
        </p:nvGraphicFramePr>
        <p:xfrm>
          <a:off x="2141838" y="1592877"/>
          <a:ext cx="801816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03">
                  <a:extLst>
                    <a:ext uri="{9D8B030D-6E8A-4147-A177-3AD203B41FA5}">
                      <a16:colId xmlns:a16="http://schemas.microsoft.com/office/drawing/2014/main" val="2003673491"/>
                    </a:ext>
                  </a:extLst>
                </a:gridCol>
                <a:gridCol w="6428258">
                  <a:extLst>
                    <a:ext uri="{9D8B030D-6E8A-4147-A177-3AD203B41FA5}">
                      <a16:colId xmlns:a16="http://schemas.microsoft.com/office/drawing/2014/main" val="690442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Sensor Specification and Working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Verification of Sensor and Assortment of Microcontroller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Design 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6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Circuit Diagram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1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of required peripherals of Microcontroller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4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of Circuit in Proteus and Market Survey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5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</a:t>
                      </a:r>
                      <a:r>
                        <a:rPr lang="en-US"/>
                        <a:t>in Arduino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Debugging of Arduino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0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5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Energy Calculations and Comparisons among different Motors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Report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3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116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 Patel</dc:creator>
  <cp:lastModifiedBy>Kush Patel</cp:lastModifiedBy>
  <cp:revision>8</cp:revision>
  <dcterms:created xsi:type="dcterms:W3CDTF">2021-02-24T03:16:04Z</dcterms:created>
  <dcterms:modified xsi:type="dcterms:W3CDTF">2021-04-03T04:55:24Z</dcterms:modified>
</cp:coreProperties>
</file>